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3"/>
  </p:notesMasterIdLst>
  <p:sldIdLst>
    <p:sldId id="312" r:id="rId2"/>
  </p:sldIdLst>
  <p:sldSz cx="42803763" cy="30275213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mbria Math" panose="02040503050406030204" pitchFamily="18" charset="0"/>
      <p:regular r:id="rId8"/>
    </p:embeddedFont>
    <p:embeddedFont>
      <p:font typeface="Helvetica Neue" panose="020B0604020202020204" charset="0"/>
      <p:regular r:id="rId9"/>
      <p:bold r:id="rId10"/>
      <p:italic r:id="rId11"/>
      <p:boldItalic r:id="rId12"/>
    </p:embeddedFont>
    <p:embeddedFont>
      <p:font typeface="Helvetica Neue Light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535">
          <p15:clr>
            <a:srgbClr val="A4A3A4"/>
          </p15:clr>
        </p15:guide>
        <p15:guide id="2" pos="134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A7C"/>
    <a:srgbClr val="E7E6E6"/>
    <a:srgbClr val="C5E0B4"/>
    <a:srgbClr val="BDD7EE"/>
    <a:srgbClr val="3F6EC3"/>
    <a:srgbClr val="EDEDED"/>
    <a:srgbClr val="777373"/>
    <a:srgbClr val="959393"/>
    <a:srgbClr val="B3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45CADB-2D5C-49F0-BF18-75EAB1AA123C}" v="5320" dt="2019-02-05T09:04:25.035"/>
    <p1510:client id="{248E14A9-5C01-4909-9495-366825FAE412}" v="2" dt="2019-02-04T16:21:55.776"/>
  </p1510:revLst>
</p1510:revInfo>
</file>

<file path=ppt/tableStyles.xml><?xml version="1.0" encoding="utf-8"?>
<a:tblStyleLst xmlns:a="http://schemas.openxmlformats.org/drawingml/2006/main" def="{A2F3CB57-C5A7-4096-9BC0-6C06CA0B7A4D}">
  <a:tblStyle styleId="{A2F3CB57-C5A7-4096-9BC0-6C06CA0B7A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" d="100"/>
          <a:sy n="18" d="100"/>
        </p:scale>
        <p:origin x="1469" y="144"/>
      </p:cViewPr>
      <p:guideLst>
        <p:guide orient="horz" pos="9535"/>
        <p:guide pos="13481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21" Type="http://schemas.microsoft.com/office/2016/11/relationships/changesInfo" Target="changesInfos/changesInfo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Ziller" userId="b53dfccffaffe0ba" providerId="Windows Live" clId="Web-{248E14A9-5C01-4909-9495-366825FAE412}"/>
    <pc:docChg chg="modSld">
      <pc:chgData name="Alex Ziller" userId="b53dfccffaffe0ba" providerId="Windows Live" clId="Web-{248E14A9-5C01-4909-9495-366825FAE412}" dt="2019-02-04T19:11:15.580" v="5" actId="1076"/>
      <pc:docMkLst>
        <pc:docMk/>
      </pc:docMkLst>
      <pc:sldChg chg="modSp">
        <pc:chgData name="Alex Ziller" userId="b53dfccffaffe0ba" providerId="Windows Live" clId="Web-{248E14A9-5C01-4909-9495-366825FAE412}" dt="2019-02-04T15:52:20.669" v="0" actId="1076"/>
        <pc:sldMkLst>
          <pc:docMk/>
          <pc:sldMk cId="495610399" sldId="309"/>
        </pc:sldMkLst>
        <pc:spChg chg="mod">
          <ac:chgData name="Alex Ziller" userId="b53dfccffaffe0ba" providerId="Windows Live" clId="Web-{248E14A9-5C01-4909-9495-366825FAE412}" dt="2019-02-04T15:52:20.669" v="0" actId="1076"/>
          <ac:spMkLst>
            <pc:docMk/>
            <pc:sldMk cId="495610399" sldId="309"/>
            <ac:spMk id="384" creationId="{F41D4E2A-DB2E-448B-9BAA-B1A821FBB593}"/>
          </ac:spMkLst>
        </pc:spChg>
      </pc:sldChg>
      <pc:sldChg chg="addSp modSp">
        <pc:chgData name="Alex Ziller" userId="b53dfccffaffe0ba" providerId="Windows Live" clId="Web-{248E14A9-5C01-4909-9495-366825FAE412}" dt="2019-02-04T16:21:55.776" v="3" actId="14100"/>
        <pc:sldMkLst>
          <pc:docMk/>
          <pc:sldMk cId="1746418336" sldId="311"/>
        </pc:sldMkLst>
        <pc:picChg chg="add mod">
          <ac:chgData name="Alex Ziller" userId="b53dfccffaffe0ba" providerId="Windows Live" clId="Web-{248E14A9-5C01-4909-9495-366825FAE412}" dt="2019-02-04T16:21:55.776" v="3" actId="14100"/>
          <ac:picMkLst>
            <pc:docMk/>
            <pc:sldMk cId="1746418336" sldId="311"/>
            <ac:picMk id="7" creationId="{D9A14A54-686D-4D8A-A9B6-08ECB2532DD3}"/>
          </ac:picMkLst>
        </pc:picChg>
      </pc:sldChg>
      <pc:sldChg chg="modSp">
        <pc:chgData name="Alex Ziller" userId="b53dfccffaffe0ba" providerId="Windows Live" clId="Web-{248E14A9-5C01-4909-9495-366825FAE412}" dt="2019-02-04T19:11:15.580" v="5" actId="1076"/>
        <pc:sldMkLst>
          <pc:docMk/>
          <pc:sldMk cId="1425243944" sldId="312"/>
        </pc:sldMkLst>
        <pc:graphicFrameChg chg="mod">
          <ac:chgData name="Alex Ziller" userId="b53dfccffaffe0ba" providerId="Windows Live" clId="Web-{248E14A9-5C01-4909-9495-366825FAE412}" dt="2019-02-04T19:11:15.580" v="5" actId="1076"/>
          <ac:graphicFrameMkLst>
            <pc:docMk/>
            <pc:sldMk cId="1425243944" sldId="312"/>
            <ac:graphicFrameMk id="436" creationId="{04B6E97E-98CA-40B0-ACA4-EC0C48B506BA}"/>
          </ac:graphicFrameMkLst>
        </pc:graphicFrameChg>
      </pc:sldChg>
    </pc:docChg>
  </pc:docChgLst>
  <pc:docChgLst>
    <pc:chgData name="Alex Ziller" userId="b53dfccffaffe0ba" providerId="Windows Live" clId="Web-{110B3B65-0047-4E83-980C-BA6BDB08B19C}"/>
    <pc:docChg chg="addSld delSld modSld">
      <pc:chgData name="Alex Ziller" userId="b53dfccffaffe0ba" providerId="Windows Live" clId="Web-{110B3B65-0047-4E83-980C-BA6BDB08B19C}" dt="2019-01-11T13:10:33.477" v="150"/>
      <pc:docMkLst>
        <pc:docMk/>
      </pc:docMkLst>
    </pc:docChg>
  </pc:docChgLst>
  <pc:docChgLst>
    <pc:chgData name="Alex Ziller" userId="b53dfccffaffe0ba" providerId="Windows Live" clId="Web-{AEE33A93-6E32-4AA0-A4FD-0564F1616E87}"/>
    <pc:docChg chg="modSld">
      <pc:chgData name="Alex Ziller" userId="b53dfccffaffe0ba" providerId="Windows Live" clId="Web-{AEE33A93-6E32-4AA0-A4FD-0564F1616E87}" dt="2019-01-11T13:11:19.455" v="1" actId="20577"/>
      <pc:docMkLst>
        <pc:docMk/>
      </pc:docMkLst>
    </pc:docChg>
  </pc:docChgLst>
  <pc:docChgLst>
    <pc:chgData name="Alex Ziller" userId="b53dfccffaffe0ba" providerId="Windows Live" clId="Web-{858B7FA8-8C6B-4ACA-B0BE-D7C8C448C532}"/>
    <pc:docChg chg="modSld">
      <pc:chgData name="Alex Ziller" userId="b53dfccffaffe0ba" providerId="Windows Live" clId="Web-{858B7FA8-8C6B-4ACA-B0BE-D7C8C448C532}" dt="2019-01-14T09:57:04.933" v="115"/>
      <pc:docMkLst>
        <pc:docMk/>
      </pc:docMkLst>
    </pc:docChg>
  </pc:docChgLst>
  <pc:docChgLst>
    <pc:chgData name="Leonhard Feiner" userId="8d629e603bbc19f6" providerId="Windows Live" clId="Web-{C46D4748-EB1E-4F05-AB55-607E79B640C5}"/>
    <pc:docChg chg="addSld delSld modSld">
      <pc:chgData name="Leonhard Feiner" userId="8d629e603bbc19f6" providerId="Windows Live" clId="Web-{C46D4748-EB1E-4F05-AB55-607E79B640C5}" dt="2019-01-16T11:18:49.470" v="177"/>
      <pc:docMkLst>
        <pc:docMk/>
      </pc:docMkLst>
    </pc:docChg>
  </pc:docChgLst>
  <pc:docChgLst>
    <pc:chgData name="Alex Ziller" userId="b53dfccffaffe0ba" providerId="Windows Live" clId="Web-{6152A9AD-1C7C-41F6-A557-229E39EAC9DD}"/>
    <pc:docChg chg="addSld delSld modSld sldOrd">
      <pc:chgData name="Alex Ziller" userId="b53dfccffaffe0ba" providerId="Windows Live" clId="Web-{6152A9AD-1C7C-41F6-A557-229E39EAC9DD}" dt="2019-01-17T16:35:54.120" v="222"/>
      <pc:docMkLst>
        <pc:docMk/>
      </pc:docMkLst>
    </pc:docChg>
  </pc:docChgLst>
  <pc:docChgLst>
    <pc:chgData name="Alex Ziller" userId="b53dfccffaffe0ba" providerId="Windows Live" clId="Web-{4747BBFA-A570-4674-BC0B-45BF2832FE54}"/>
    <pc:docChg chg="modSld">
      <pc:chgData name="Alex Ziller" userId="b53dfccffaffe0ba" providerId="Windows Live" clId="Web-{4747BBFA-A570-4674-BC0B-45BF2832FE54}" dt="2019-01-30T15:20:14.641" v="211" actId="20577"/>
      <pc:docMkLst>
        <pc:docMk/>
      </pc:docMkLst>
      <pc:sldChg chg="addSp modSp">
        <pc:chgData name="Alex Ziller" userId="b53dfccffaffe0ba" providerId="Windows Live" clId="Web-{4747BBFA-A570-4674-BC0B-45BF2832FE54}" dt="2019-01-30T15:20:14.641" v="210" actId="20577"/>
        <pc:sldMkLst>
          <pc:docMk/>
          <pc:sldMk cId="992345251" sldId="298"/>
        </pc:sldMkLst>
        <pc:spChg chg="add mod">
          <ac:chgData name="Alex Ziller" userId="b53dfccffaffe0ba" providerId="Windows Live" clId="Web-{4747BBFA-A570-4674-BC0B-45BF2832FE54}" dt="2019-01-30T15:20:14.641" v="210" actId="20577"/>
          <ac:spMkLst>
            <pc:docMk/>
            <pc:sldMk cId="992345251" sldId="298"/>
            <ac:spMk id="50" creationId="{3EF40E02-AB7C-4E04-8EAA-F91BFBD3D4C1}"/>
          </ac:spMkLst>
        </pc:spChg>
      </pc:sldChg>
    </pc:docChg>
  </pc:docChgLst>
  <pc:docChgLst>
    <pc:chgData name="Alex Ziller" userId="b53dfccffaffe0ba" providerId="Windows Live" clId="Web-{61CE883E-2D1E-4F1B-8FDD-967B9E07FAE8}"/>
    <pc:docChg chg="modSld">
      <pc:chgData name="Alex Ziller" userId="b53dfccffaffe0ba" providerId="Windows Live" clId="Web-{61CE883E-2D1E-4F1B-8FDD-967B9E07FAE8}" dt="2019-01-14T09:32:29.304" v="13" actId="14100"/>
      <pc:docMkLst>
        <pc:docMk/>
      </pc:docMkLst>
    </pc:docChg>
  </pc:docChgLst>
  <pc:docChgLst>
    <pc:chgData name="Alex Ziller" userId="b53dfccffaffe0ba" providerId="Windows Live" clId="Web-{13BF5C74-D02C-44EE-87DB-0033DDA14327}"/>
    <pc:docChg chg="modSld">
      <pc:chgData name="Alex Ziller" userId="b53dfccffaffe0ba" providerId="Windows Live" clId="Web-{13BF5C74-D02C-44EE-87DB-0033DDA14327}" dt="2019-01-21T09:12:34.103" v="2" actId="20577"/>
      <pc:docMkLst>
        <pc:docMk/>
      </pc:docMkLst>
    </pc:docChg>
  </pc:docChgLst>
  <pc:docChgLst>
    <pc:chgData name="Alex Ziller" userId="b53dfccffaffe0ba" providerId="Windows Live" clId="Web-{693CB16B-47D5-414A-947C-0D9FC8E54477}"/>
    <pc:docChg chg="modSld">
      <pc:chgData name="Alex Ziller" userId="b53dfccffaffe0ba" providerId="Windows Live" clId="Web-{693CB16B-47D5-414A-947C-0D9FC8E54477}" dt="2019-01-28T15:53:34.428" v="29" actId="20577"/>
      <pc:docMkLst>
        <pc:docMk/>
      </pc:docMkLst>
      <pc:sldChg chg="modSp">
        <pc:chgData name="Alex Ziller" userId="b53dfccffaffe0ba" providerId="Windows Live" clId="Web-{693CB16B-47D5-414A-947C-0D9FC8E54477}" dt="2019-01-28T15:53:34.428" v="29" actId="20577"/>
        <pc:sldMkLst>
          <pc:docMk/>
          <pc:sldMk cId="992345251" sldId="298"/>
        </pc:sldMkLst>
        <pc:spChg chg="mod">
          <ac:chgData name="Alex Ziller" userId="b53dfccffaffe0ba" providerId="Windows Live" clId="Web-{693CB16B-47D5-414A-947C-0D9FC8E54477}" dt="2019-01-28T15:53:34.428" v="29" actId="20577"/>
          <ac:spMkLst>
            <pc:docMk/>
            <pc:sldMk cId="992345251" sldId="298"/>
            <ac:spMk id="6" creationId="{1CA3B56E-F2DC-4051-8902-AC824A60035F}"/>
          </ac:spMkLst>
        </pc:spChg>
        <pc:spChg chg="mod">
          <ac:chgData name="Alex Ziller" userId="b53dfccffaffe0ba" providerId="Windows Live" clId="Web-{693CB16B-47D5-414A-947C-0D9FC8E54477}" dt="2019-01-28T15:50:22.707" v="1" actId="20577"/>
          <ac:spMkLst>
            <pc:docMk/>
            <pc:sldMk cId="992345251" sldId="298"/>
            <ac:spMk id="81" creationId="{A1F73824-35FD-441C-AC4C-7E44DF5C24AF}"/>
          </ac:spMkLst>
        </pc:spChg>
      </pc:sldChg>
    </pc:docChg>
  </pc:docChgLst>
  <pc:docChgLst>
    <pc:chgData name="Alex Ziller" userId="b53dfccffaffe0ba" providerId="Windows Live" clId="Web-{2C76F47E-5E08-445F-B73B-7A8924F0FEAD}"/>
    <pc:docChg chg="modSld">
      <pc:chgData name="Alex Ziller" userId="b53dfccffaffe0ba" providerId="Windows Live" clId="Web-{2C76F47E-5E08-445F-B73B-7A8924F0FEAD}" dt="2019-02-01T13:04:55.509" v="180" actId="1076"/>
      <pc:docMkLst>
        <pc:docMk/>
      </pc:docMkLst>
    </pc:docChg>
  </pc:docChgLst>
  <pc:docChgLst>
    <pc:chgData name="Leonhard Feiner" userId="8d629e603bbc19f6" providerId="LiveId" clId="{C7E581A2-3E32-459E-8483-0DCA059C5967}"/>
    <pc:docChg chg="undo redo custSel addSld delSld modSld sldOrd">
      <pc:chgData name="Leonhard Feiner" userId="8d629e603bbc19f6" providerId="LiveId" clId="{C7E581A2-3E32-459E-8483-0DCA059C5967}" dt="2019-01-18T15:34:36.894" v="7310" actId="20577"/>
      <pc:docMkLst>
        <pc:docMk/>
      </pc:docMkLst>
    </pc:docChg>
  </pc:docChgLst>
  <pc:docChgLst>
    <pc:chgData name="Alex Ziller" userId="b53dfccffaffe0ba" providerId="Windows Live" clId="Web-{4A4C86AB-C642-4E22-AE9B-694CB753D653}"/>
    <pc:docChg chg="addSld delSld modSld">
      <pc:chgData name="Alex Ziller" userId="b53dfccffaffe0ba" providerId="Windows Live" clId="Web-{4A4C86AB-C642-4E22-AE9B-694CB753D653}" dt="2019-01-15T09:20:06.005" v="740"/>
      <pc:docMkLst>
        <pc:docMk/>
      </pc:docMkLst>
    </pc:docChg>
  </pc:docChgLst>
  <pc:docChgLst>
    <pc:chgData name="Alex Ziller" userId="b53dfccffaffe0ba" providerId="Windows Live" clId="Web-{8B0EE752-E718-4E1C-AB31-A15A125C30C2}"/>
    <pc:docChg chg="modSld">
      <pc:chgData name="Alex Ziller" userId="b53dfccffaffe0ba" providerId="Windows Live" clId="Web-{8B0EE752-E718-4E1C-AB31-A15A125C30C2}" dt="2019-01-27T19:26:57.802" v="21"/>
      <pc:docMkLst>
        <pc:docMk/>
      </pc:docMkLst>
      <pc:sldChg chg="addSp delSp modSp">
        <pc:chgData name="Alex Ziller" userId="b53dfccffaffe0ba" providerId="Windows Live" clId="Web-{8B0EE752-E718-4E1C-AB31-A15A125C30C2}" dt="2019-01-27T19:26:57.802" v="21"/>
        <pc:sldMkLst>
          <pc:docMk/>
          <pc:sldMk cId="992345251" sldId="298"/>
        </pc:sldMkLst>
        <pc:picChg chg="add del mod">
          <ac:chgData name="Alex Ziller" userId="b53dfccffaffe0ba" providerId="Windows Live" clId="Web-{8B0EE752-E718-4E1C-AB31-A15A125C30C2}" dt="2019-01-27T19:26:57.802" v="21"/>
          <ac:picMkLst>
            <pc:docMk/>
            <pc:sldMk cId="992345251" sldId="298"/>
            <ac:picMk id="80" creationId="{FD61894E-62B9-451E-B9BF-AA8F150D9BF5}"/>
          </ac:picMkLst>
        </pc:picChg>
        <pc:picChg chg="add mod">
          <ac:chgData name="Alex Ziller" userId="b53dfccffaffe0ba" providerId="Windows Live" clId="Web-{8B0EE752-E718-4E1C-AB31-A15A125C30C2}" dt="2019-01-27T19:26:52.240" v="20" actId="14100"/>
          <ac:picMkLst>
            <pc:docMk/>
            <pc:sldMk cId="992345251" sldId="298"/>
            <ac:picMk id="82" creationId="{19CFCFAE-0026-4847-9263-A2B4281912F6}"/>
          </ac:picMkLst>
        </pc:picChg>
      </pc:sldChg>
    </pc:docChg>
  </pc:docChgLst>
  <pc:docChgLst>
    <pc:chgData name="Alex Ziller" userId="b53dfccffaffe0ba" providerId="Windows Live" clId="Web-{BC38DF04-7A55-4CB9-9A53-A70BCA8AD428}"/>
    <pc:docChg chg="modSld sldOrd">
      <pc:chgData name="Alex Ziller" userId="b53dfccffaffe0ba" providerId="Windows Live" clId="Web-{BC38DF04-7A55-4CB9-9A53-A70BCA8AD428}" dt="2019-01-11T09:43:49.289" v="117" actId="14100"/>
      <pc:docMkLst>
        <pc:docMk/>
      </pc:docMkLst>
    </pc:docChg>
  </pc:docChgLst>
  <pc:docChgLst>
    <pc:chgData name="Alex Ziller" userId="b53dfccffaffe0ba" providerId="Windows Live" clId="Web-{3084E73B-665B-4D91-BCDC-9A041F1F4838}"/>
    <pc:docChg chg="modSld">
      <pc:chgData name="Alex Ziller" userId="b53dfccffaffe0ba" providerId="Windows Live" clId="Web-{3084E73B-665B-4D91-BCDC-9A041F1F4838}" dt="2019-01-18T09:23:03.884" v="27" actId="1076"/>
      <pc:docMkLst>
        <pc:docMk/>
      </pc:docMkLst>
    </pc:docChg>
  </pc:docChgLst>
  <pc:docChgLst>
    <pc:chgData name="Alex Ziller" userId="b53dfccffaffe0ba" providerId="Windows Live" clId="Web-{C49393D9-D8AC-4855-973D-6FACB7B49694}"/>
    <pc:docChg chg="modSld">
      <pc:chgData name="Alex Ziller" userId="b53dfccffaffe0ba" providerId="Windows Live" clId="Web-{C49393D9-D8AC-4855-973D-6FACB7B49694}" dt="2019-01-14T09:35:30.714" v="11"/>
      <pc:docMkLst>
        <pc:docMk/>
      </pc:docMkLst>
    </pc:docChg>
  </pc:docChgLst>
  <pc:docChgLst>
    <pc:chgData name="Alex Ziller" userId="b53dfccffaffe0ba" providerId="Windows Live" clId="Web-{6B18A3B5-7631-4F1F-8634-96428D07CC17}"/>
    <pc:docChg chg="addSld modSld">
      <pc:chgData name="Alex Ziller" userId="b53dfccffaffe0ba" providerId="Windows Live" clId="Web-{6B18A3B5-7631-4F1F-8634-96428D07CC17}" dt="2019-01-14T08:56:57.037" v="353"/>
      <pc:docMkLst>
        <pc:docMk/>
      </pc:docMkLst>
    </pc:docChg>
  </pc:docChgLst>
  <pc:docChgLst>
    <pc:chgData name="Leonhard Feiner" userId="8d629e603bbc19f6" providerId="LiveId" clId="{7545CADB-2D5C-49F0-BF18-75EAB1AA123C}"/>
    <pc:docChg chg="undo redo custSel addSld delSld modSld sldOrd delMainMaster modMainMaster delSection">
      <pc:chgData name="Leonhard Feiner" userId="8d629e603bbc19f6" providerId="LiveId" clId="{7545CADB-2D5C-49F0-BF18-75EAB1AA123C}" dt="2019-02-05T09:16:22.075" v="12579" actId="14100"/>
      <pc:docMkLst>
        <pc:docMk/>
      </pc:docMkLst>
      <pc:sldChg chg="addSp delSp modSp add del ord">
        <pc:chgData name="Leonhard Feiner" userId="8d629e603bbc19f6" providerId="LiveId" clId="{7545CADB-2D5C-49F0-BF18-75EAB1AA123C}" dt="2019-02-04T18:41:04.810" v="11757"/>
        <pc:sldMkLst>
          <pc:docMk/>
          <pc:sldMk cId="992345251" sldId="298"/>
        </pc:sldMkLst>
        <pc:spChg chg="mod">
          <ac:chgData name="Leonhard Feiner" userId="8d629e603bbc19f6" providerId="LiveId" clId="{7545CADB-2D5C-49F0-BF18-75EAB1AA123C}" dt="2019-01-28T17:54:23.920" v="5281" actId="14100"/>
          <ac:spMkLst>
            <pc:docMk/>
            <pc:sldMk cId="992345251" sldId="298"/>
            <ac:spMk id="5" creationId="{7F1D22C9-7889-4851-8B9C-7727AD18C12A}"/>
          </ac:spMkLst>
        </pc:spChg>
        <pc:spChg chg="mod">
          <ac:chgData name="Leonhard Feiner" userId="8d629e603bbc19f6" providerId="LiveId" clId="{7545CADB-2D5C-49F0-BF18-75EAB1AA123C}" dt="2019-01-28T18:00:08.624" v="5435" actId="20577"/>
          <ac:spMkLst>
            <pc:docMk/>
            <pc:sldMk cId="992345251" sldId="298"/>
            <ac:spMk id="6" creationId="{1CA3B56E-F2DC-4051-8902-AC824A60035F}"/>
          </ac:spMkLst>
        </pc:spChg>
        <pc:spChg chg="mod">
          <ac:chgData name="Leonhard Feiner" userId="8d629e603bbc19f6" providerId="LiveId" clId="{7545CADB-2D5C-49F0-BF18-75EAB1AA123C}" dt="2019-01-28T17:56:49.809" v="5362" actId="14100"/>
          <ac:spMkLst>
            <pc:docMk/>
            <pc:sldMk cId="992345251" sldId="298"/>
            <ac:spMk id="7" creationId="{8D9B4832-FA84-4065-AF9C-D74A1E67D51A}"/>
          </ac:spMkLst>
        </pc:spChg>
        <pc:spChg chg="add del">
          <ac:chgData name="Leonhard Feiner" userId="8d629e603bbc19f6" providerId="LiveId" clId="{7545CADB-2D5C-49F0-BF18-75EAB1AA123C}" dt="2019-01-27T11:40:53.318" v="1929"/>
          <ac:spMkLst>
            <pc:docMk/>
            <pc:sldMk cId="992345251" sldId="298"/>
            <ac:spMk id="11" creationId="{620DCAFF-D2C0-47BD-BB8B-8C0E22D856FE}"/>
          </ac:spMkLst>
        </pc:spChg>
        <pc:spChg chg="mod">
          <ac:chgData name="Leonhard Feiner" userId="8d629e603bbc19f6" providerId="LiveId" clId="{7545CADB-2D5C-49F0-BF18-75EAB1AA123C}" dt="2019-01-28T17:56:49.283" v="5361" actId="20577"/>
          <ac:spMkLst>
            <pc:docMk/>
            <pc:sldMk cId="992345251" sldId="298"/>
            <ac:spMk id="19" creationId="{128C3BC1-AB82-4B4E-B7AF-A2A0F3FFF109}"/>
          </ac:spMkLst>
        </pc:spChg>
        <pc:spChg chg="mod">
          <ac:chgData name="Leonhard Feiner" userId="8d629e603bbc19f6" providerId="LiveId" clId="{7545CADB-2D5C-49F0-BF18-75EAB1AA123C}" dt="2019-01-27T11:15:11.827" v="1724" actId="20577"/>
          <ac:spMkLst>
            <pc:docMk/>
            <pc:sldMk cId="992345251" sldId="298"/>
            <ac:spMk id="23" creationId="{3D1659B4-F22F-4CB5-82CA-6EF1FC7731E5}"/>
          </ac:spMkLst>
        </pc:spChg>
        <pc:spChg chg="mod">
          <ac:chgData name="Leonhard Feiner" userId="8d629e603bbc19f6" providerId="LiveId" clId="{7545CADB-2D5C-49F0-BF18-75EAB1AA123C}" dt="2019-01-27T11:15:18.220" v="1725" actId="255"/>
          <ac:spMkLst>
            <pc:docMk/>
            <pc:sldMk cId="992345251" sldId="298"/>
            <ac:spMk id="36" creationId="{5593A792-9D26-4CF0-B9C1-9B2586247BF4}"/>
          </ac:spMkLst>
        </pc:spChg>
        <pc:spChg chg="mod">
          <ac:chgData name="Leonhard Feiner" userId="8d629e603bbc19f6" providerId="LiveId" clId="{7545CADB-2D5C-49F0-BF18-75EAB1AA123C}" dt="2019-01-27T20:24:43.094" v="4005"/>
          <ac:spMkLst>
            <pc:docMk/>
            <pc:sldMk cId="992345251" sldId="298"/>
            <ac:spMk id="45" creationId="{5D0A6809-A06B-4C40-A69A-AE8019303D3A}"/>
          </ac:spMkLst>
        </pc:spChg>
        <pc:spChg chg="add mod topLvl">
          <ac:chgData name="Leonhard Feiner" userId="8d629e603bbc19f6" providerId="LiveId" clId="{7545CADB-2D5C-49F0-BF18-75EAB1AA123C}" dt="2019-01-27T15:43:22.916" v="2626" actId="164"/>
          <ac:spMkLst>
            <pc:docMk/>
            <pc:sldMk cId="992345251" sldId="298"/>
            <ac:spMk id="49" creationId="{FD9C5DAE-186B-4F9C-AECE-76CF2FBC8049}"/>
          </ac:spMkLst>
        </pc:spChg>
        <pc:spChg chg="del mod">
          <ac:chgData name="Leonhard Feiner" userId="8d629e603bbc19f6" providerId="LiveId" clId="{7545CADB-2D5C-49F0-BF18-75EAB1AA123C}" dt="2019-02-01T17:09:01.595" v="8460" actId="478"/>
          <ac:spMkLst>
            <pc:docMk/>
            <pc:sldMk cId="992345251" sldId="298"/>
            <ac:spMk id="50" creationId="{3EF40E02-AB7C-4E04-8EAA-F91BFBD3D4C1}"/>
          </ac:spMkLst>
        </pc:spChg>
        <pc:spChg chg="mod">
          <ac:chgData name="Leonhard Feiner" userId="8d629e603bbc19f6" providerId="LiveId" clId="{7545CADB-2D5C-49F0-BF18-75EAB1AA123C}" dt="2019-01-27T11:36:27.467" v="1918" actId="1076"/>
          <ac:spMkLst>
            <pc:docMk/>
            <pc:sldMk cId="992345251" sldId="298"/>
            <ac:spMk id="58" creationId="{86872DEE-0CC2-430D-8C1F-289835DC791C}"/>
          </ac:spMkLst>
        </pc:spChg>
        <pc:spChg chg="mod">
          <ac:chgData name="Leonhard Feiner" userId="8d629e603bbc19f6" providerId="LiveId" clId="{7545CADB-2D5C-49F0-BF18-75EAB1AA123C}" dt="2019-01-27T11:36:05.966" v="1916" actId="1038"/>
          <ac:spMkLst>
            <pc:docMk/>
            <pc:sldMk cId="992345251" sldId="298"/>
            <ac:spMk id="59" creationId="{4D801302-6DF1-4C06-A6B3-801C9152622B}"/>
          </ac:spMkLst>
        </pc:spChg>
        <pc:spChg chg="mod">
          <ac:chgData name="Leonhard Feiner" userId="8d629e603bbc19f6" providerId="LiveId" clId="{7545CADB-2D5C-49F0-BF18-75EAB1AA123C}" dt="2019-01-27T11:36:36.532" v="1920" actId="1076"/>
          <ac:spMkLst>
            <pc:docMk/>
            <pc:sldMk cId="992345251" sldId="298"/>
            <ac:spMk id="60" creationId="{66B778F0-D832-4B87-8B0D-954DCB94D3FD}"/>
          </ac:spMkLst>
        </pc:spChg>
        <pc:spChg chg="mod">
          <ac:chgData name="Leonhard Feiner" userId="8d629e603bbc19f6" providerId="LiveId" clId="{7545CADB-2D5C-49F0-BF18-75EAB1AA123C}" dt="2019-01-27T11:36:19.638" v="1917" actId="1076"/>
          <ac:spMkLst>
            <pc:docMk/>
            <pc:sldMk cId="992345251" sldId="298"/>
            <ac:spMk id="61" creationId="{0CBC544D-5FE8-4322-8844-D60252451CA9}"/>
          </ac:spMkLst>
        </pc:spChg>
        <pc:spChg chg="add mod">
          <ac:chgData name="Leonhard Feiner" userId="8d629e603bbc19f6" providerId="LiveId" clId="{7545CADB-2D5C-49F0-BF18-75EAB1AA123C}" dt="2019-01-28T17:58:17.830" v="5433" actId="20577"/>
          <ac:spMkLst>
            <pc:docMk/>
            <pc:sldMk cId="992345251" sldId="298"/>
            <ac:spMk id="62" creationId="{C86D57F8-8856-48BA-B55E-D96EF1E82A47}"/>
          </ac:spMkLst>
        </pc:spChg>
        <pc:spChg chg="add del mod">
          <ac:chgData name="Leonhard Feiner" userId="8d629e603bbc19f6" providerId="LiveId" clId="{7545CADB-2D5C-49F0-BF18-75EAB1AA123C}" dt="2019-01-27T11:18:43.457" v="1790"/>
          <ac:spMkLst>
            <pc:docMk/>
            <pc:sldMk cId="992345251" sldId="298"/>
            <ac:spMk id="64" creationId="{DB8DE292-2A37-4CAC-9000-32559DA9A667}"/>
          </ac:spMkLst>
        </pc:spChg>
        <pc:spChg chg="mod">
          <ac:chgData name="Leonhard Feiner" userId="8d629e603bbc19f6" providerId="LiveId" clId="{7545CADB-2D5C-49F0-BF18-75EAB1AA123C}" dt="2019-01-28T11:27:13.228" v="4706"/>
          <ac:spMkLst>
            <pc:docMk/>
            <pc:sldMk cId="992345251" sldId="298"/>
            <ac:spMk id="65" creationId="{5ADE87A2-EABC-4200-A37E-C23CBBA1F27A}"/>
          </ac:spMkLst>
        </pc:spChg>
        <pc:spChg chg="mod">
          <ac:chgData name="Leonhard Feiner" userId="8d629e603bbc19f6" providerId="LiveId" clId="{7545CADB-2D5C-49F0-BF18-75EAB1AA123C}" dt="2019-01-27T15:04:23.492" v="2624" actId="1076"/>
          <ac:spMkLst>
            <pc:docMk/>
            <pc:sldMk cId="992345251" sldId="298"/>
            <ac:spMk id="66" creationId="{F662069A-E8CE-48B2-8211-8AEB31901D84}"/>
          </ac:spMkLst>
        </pc:spChg>
        <pc:spChg chg="add mod">
          <ac:chgData name="Leonhard Feiner" userId="8d629e603bbc19f6" providerId="LiveId" clId="{7545CADB-2D5C-49F0-BF18-75EAB1AA123C}" dt="2019-01-28T18:00:15.678" v="5445" actId="1035"/>
          <ac:spMkLst>
            <pc:docMk/>
            <pc:sldMk cId="992345251" sldId="298"/>
            <ac:spMk id="67" creationId="{D0547693-C80C-4269-96AA-EC6C066E37A0}"/>
          </ac:spMkLst>
        </pc:spChg>
        <pc:spChg chg="add mod">
          <ac:chgData name="Leonhard Feiner" userId="8d629e603bbc19f6" providerId="LiveId" clId="{7545CADB-2D5C-49F0-BF18-75EAB1AA123C}" dt="2019-01-28T11:23:37.451" v="4688" actId="164"/>
          <ac:spMkLst>
            <pc:docMk/>
            <pc:sldMk cId="992345251" sldId="298"/>
            <ac:spMk id="72" creationId="{8F31E372-F483-4825-BCBC-52290184B1B1}"/>
          </ac:spMkLst>
        </pc:spChg>
        <pc:spChg chg="add mod topLvl">
          <ac:chgData name="Leonhard Feiner" userId="8d629e603bbc19f6" providerId="LiveId" clId="{7545CADB-2D5C-49F0-BF18-75EAB1AA123C}" dt="2019-01-31T15:02:49.340" v="5829" actId="14100"/>
          <ac:spMkLst>
            <pc:docMk/>
            <pc:sldMk cId="992345251" sldId="298"/>
            <ac:spMk id="74" creationId="{C791ECD1-B3C2-4D7E-976C-F703174C1F60}"/>
          </ac:spMkLst>
        </pc:spChg>
        <pc:spChg chg="add del mod">
          <ac:chgData name="Leonhard Feiner" userId="8d629e603bbc19f6" providerId="LiveId" clId="{7545CADB-2D5C-49F0-BF18-75EAB1AA123C}" dt="2019-01-27T12:34:11.145" v="2545" actId="478"/>
          <ac:spMkLst>
            <pc:docMk/>
            <pc:sldMk cId="992345251" sldId="298"/>
            <ac:spMk id="75" creationId="{5F07A075-AC61-4DB3-88B4-9E203391D2CE}"/>
          </ac:spMkLst>
        </pc:spChg>
        <pc:spChg chg="add del mod">
          <ac:chgData name="Leonhard Feiner" userId="8d629e603bbc19f6" providerId="LiveId" clId="{7545CADB-2D5C-49F0-BF18-75EAB1AA123C}" dt="2019-01-27T19:29:51.974" v="2645" actId="478"/>
          <ac:spMkLst>
            <pc:docMk/>
            <pc:sldMk cId="992345251" sldId="298"/>
            <ac:spMk id="75" creationId="{E8B98C78-6A76-43F3-A672-626204183B37}"/>
          </ac:spMkLst>
        </pc:spChg>
        <pc:spChg chg="add del mod ord">
          <ac:chgData name="Leonhard Feiner" userId="8d629e603bbc19f6" providerId="LiveId" clId="{7545CADB-2D5C-49F0-BF18-75EAB1AA123C}" dt="2019-01-27T12:33:00.020" v="2495" actId="478"/>
          <ac:spMkLst>
            <pc:docMk/>
            <pc:sldMk cId="992345251" sldId="298"/>
            <ac:spMk id="76" creationId="{71E6E84B-805C-4B18-9C1C-2EDEF54CB166}"/>
          </ac:spMkLst>
        </pc:spChg>
        <pc:spChg chg="add del mod">
          <ac:chgData name="Leonhard Feiner" userId="8d629e603bbc19f6" providerId="LiveId" clId="{7545CADB-2D5C-49F0-BF18-75EAB1AA123C}" dt="2019-01-27T19:30:30.941" v="2657" actId="478"/>
          <ac:spMkLst>
            <pc:docMk/>
            <pc:sldMk cId="992345251" sldId="298"/>
            <ac:spMk id="76" creationId="{71F37410-F295-48CA-AF6C-DE8ABE0A8F76}"/>
          </ac:spMkLst>
        </pc:spChg>
        <pc:spChg chg="add mod">
          <ac:chgData name="Leonhard Feiner" userId="8d629e603bbc19f6" providerId="LiveId" clId="{7545CADB-2D5C-49F0-BF18-75EAB1AA123C}" dt="2019-01-27T15:43:22.916" v="2626" actId="164"/>
          <ac:spMkLst>
            <pc:docMk/>
            <pc:sldMk cId="992345251" sldId="298"/>
            <ac:spMk id="77" creationId="{B12E81F3-EE6B-47E9-943B-CA0B6DA3C623}"/>
          </ac:spMkLst>
        </pc:spChg>
        <pc:spChg chg="add mod">
          <ac:chgData name="Leonhard Feiner" userId="8d629e603bbc19f6" providerId="LiveId" clId="{7545CADB-2D5C-49F0-BF18-75EAB1AA123C}" dt="2019-01-27T20:11:39.856" v="3662" actId="20577"/>
          <ac:spMkLst>
            <pc:docMk/>
            <pc:sldMk cId="992345251" sldId="298"/>
            <ac:spMk id="78" creationId="{A527C894-4F93-4CCB-A345-25FDCF2757F7}"/>
          </ac:spMkLst>
        </pc:spChg>
        <pc:spChg chg="add mod">
          <ac:chgData name="Leonhard Feiner" userId="8d629e603bbc19f6" providerId="LiveId" clId="{7545CADB-2D5C-49F0-BF18-75EAB1AA123C}" dt="2019-01-28T11:23:37.451" v="4688" actId="164"/>
          <ac:spMkLst>
            <pc:docMk/>
            <pc:sldMk cId="992345251" sldId="298"/>
            <ac:spMk id="79" creationId="{F73957F2-C6DA-46E2-862A-27718660680C}"/>
          </ac:spMkLst>
        </pc:spChg>
        <pc:spChg chg="add mod">
          <ac:chgData name="Leonhard Feiner" userId="8d629e603bbc19f6" providerId="LiveId" clId="{7545CADB-2D5C-49F0-BF18-75EAB1AA123C}" dt="2019-01-29T08:08:36.244" v="5828" actId="20577"/>
          <ac:spMkLst>
            <pc:docMk/>
            <pc:sldMk cId="992345251" sldId="298"/>
            <ac:spMk id="81" creationId="{A1F73824-35FD-441C-AC4C-7E44DF5C24AF}"/>
          </ac:spMkLst>
        </pc:spChg>
        <pc:spChg chg="mod">
          <ac:chgData name="Leonhard Feiner" userId="8d629e603bbc19f6" providerId="LiveId" clId="{7545CADB-2D5C-49F0-BF18-75EAB1AA123C}" dt="2019-01-29T08:07:33.149" v="5802" actId="404"/>
          <ac:spMkLst>
            <pc:docMk/>
            <pc:sldMk cId="992345251" sldId="298"/>
            <ac:spMk id="96" creationId="{417C571F-7FF1-4342-8CA0-EF048C8AAD87}"/>
          </ac:spMkLst>
        </pc:spChg>
        <pc:spChg chg="mod">
          <ac:chgData name="Leonhard Feiner" userId="8d629e603bbc19f6" providerId="LiveId" clId="{7545CADB-2D5C-49F0-BF18-75EAB1AA123C}" dt="2019-01-29T08:07:27.509" v="5800" actId="404"/>
          <ac:spMkLst>
            <pc:docMk/>
            <pc:sldMk cId="992345251" sldId="298"/>
            <ac:spMk id="98" creationId="{9D19FACC-D81D-4E8B-B1AB-6351C217AE21}"/>
          </ac:spMkLst>
        </pc:spChg>
        <pc:spChg chg="mod">
          <ac:chgData name="Leonhard Feiner" userId="8d629e603bbc19f6" providerId="LiveId" clId="{7545CADB-2D5C-49F0-BF18-75EAB1AA123C}" dt="2019-01-29T08:08:02.817" v="5810" actId="404"/>
          <ac:spMkLst>
            <pc:docMk/>
            <pc:sldMk cId="992345251" sldId="298"/>
            <ac:spMk id="102" creationId="{1C3FA8E1-1FFE-480E-8EB1-7FA9113340CD}"/>
          </ac:spMkLst>
        </pc:spChg>
        <pc:spChg chg="mod">
          <ac:chgData name="Leonhard Feiner" userId="8d629e603bbc19f6" providerId="LiveId" clId="{7545CADB-2D5C-49F0-BF18-75EAB1AA123C}" dt="2019-01-29T08:07:24.344" v="5799" actId="404"/>
          <ac:spMkLst>
            <pc:docMk/>
            <pc:sldMk cId="992345251" sldId="298"/>
            <ac:spMk id="108" creationId="{D42CC7F3-C250-47EA-B2F4-F671668A4B4D}"/>
          </ac:spMkLst>
        </pc:spChg>
        <pc:spChg chg="mod">
          <ac:chgData name="Leonhard Feiner" userId="8d629e603bbc19f6" providerId="LiveId" clId="{7545CADB-2D5C-49F0-BF18-75EAB1AA123C}" dt="2019-01-29T08:07:30.565" v="5801" actId="404"/>
          <ac:spMkLst>
            <pc:docMk/>
            <pc:sldMk cId="992345251" sldId="298"/>
            <ac:spMk id="109" creationId="{ED069392-055A-4FF7-AAC3-00C80FE3D995}"/>
          </ac:spMkLst>
        </pc:spChg>
        <pc:spChg chg="mod">
          <ac:chgData name="Leonhard Feiner" userId="8d629e603bbc19f6" providerId="LiveId" clId="{7545CADB-2D5C-49F0-BF18-75EAB1AA123C}" dt="2019-01-29T08:07:41.740" v="5804" actId="404"/>
          <ac:spMkLst>
            <pc:docMk/>
            <pc:sldMk cId="992345251" sldId="298"/>
            <ac:spMk id="110" creationId="{186A51C4-65D1-434C-B0C3-77C9226AC4DF}"/>
          </ac:spMkLst>
        </pc:spChg>
        <pc:spChg chg="mod">
          <ac:chgData name="Leonhard Feiner" userId="8d629e603bbc19f6" providerId="LiveId" clId="{7545CADB-2D5C-49F0-BF18-75EAB1AA123C}" dt="2019-01-29T08:07:55.464" v="5809" actId="404"/>
          <ac:spMkLst>
            <pc:docMk/>
            <pc:sldMk cId="992345251" sldId="298"/>
            <ac:spMk id="111" creationId="{5B372DC2-CE9C-4760-94F3-370070762A79}"/>
          </ac:spMkLst>
        </pc:spChg>
        <pc:grpChg chg="add mod ord">
          <ac:chgData name="Leonhard Feiner" userId="8d629e603bbc19f6" providerId="LiveId" clId="{7545CADB-2D5C-49F0-BF18-75EAB1AA123C}" dt="2019-01-28T18:00:15.678" v="5445" actId="1035"/>
          <ac:grpSpMkLst>
            <pc:docMk/>
            <pc:sldMk cId="992345251" sldId="298"/>
            <ac:grpSpMk id="2" creationId="{BD1282CA-7738-4A85-950B-FFADB53D0B0E}"/>
          </ac:grpSpMkLst>
        </pc:grpChg>
        <pc:grpChg chg="add mod ord">
          <ac:chgData name="Leonhard Feiner" userId="8d629e603bbc19f6" providerId="LiveId" clId="{7545CADB-2D5C-49F0-BF18-75EAB1AA123C}" dt="2019-01-28T18:00:15.678" v="5445" actId="1035"/>
          <ac:grpSpMkLst>
            <pc:docMk/>
            <pc:sldMk cId="992345251" sldId="298"/>
            <ac:grpSpMk id="3" creationId="{B17BE0B6-4550-4E49-BCFF-04C2E30A2400}"/>
          </ac:grpSpMkLst>
        </pc:grpChg>
        <pc:grpChg chg="add mod ord">
          <ac:chgData name="Leonhard Feiner" userId="8d629e603bbc19f6" providerId="LiveId" clId="{7545CADB-2D5C-49F0-BF18-75EAB1AA123C}" dt="2019-01-28T18:00:15.678" v="5445" actId="1035"/>
          <ac:grpSpMkLst>
            <pc:docMk/>
            <pc:sldMk cId="992345251" sldId="298"/>
            <ac:grpSpMk id="4" creationId="{64B30441-2932-4379-B9A5-8818A3D3C6C2}"/>
          </ac:grpSpMkLst>
        </pc:grpChg>
        <pc:grpChg chg="add mod ord">
          <ac:chgData name="Leonhard Feiner" userId="8d629e603bbc19f6" providerId="LiveId" clId="{7545CADB-2D5C-49F0-BF18-75EAB1AA123C}" dt="2019-01-28T18:00:15.678" v="5445" actId="1035"/>
          <ac:grpSpMkLst>
            <pc:docMk/>
            <pc:sldMk cId="992345251" sldId="298"/>
            <ac:grpSpMk id="10" creationId="{156F0387-F236-484D-8463-3099C31DAD59}"/>
          </ac:grpSpMkLst>
        </pc:grpChg>
        <pc:grpChg chg="add mod">
          <ac:chgData name="Leonhard Feiner" userId="8d629e603bbc19f6" providerId="LiveId" clId="{7545CADB-2D5C-49F0-BF18-75EAB1AA123C}" dt="2019-01-28T17:54:18.443" v="5280" actId="1035"/>
          <ac:grpSpMkLst>
            <pc:docMk/>
            <pc:sldMk cId="992345251" sldId="298"/>
            <ac:grpSpMk id="11" creationId="{8C12EA9D-D143-470F-9A79-5976F3A43FD2}"/>
          </ac:grpSpMkLst>
        </pc:grpChg>
        <pc:grpChg chg="add mod">
          <ac:chgData name="Leonhard Feiner" userId="8d629e603bbc19f6" providerId="LiveId" clId="{7545CADB-2D5C-49F0-BF18-75EAB1AA123C}" dt="2019-01-28T11:24:02.355" v="4699" actId="1036"/>
          <ac:grpSpMkLst>
            <pc:docMk/>
            <pc:sldMk cId="992345251" sldId="298"/>
            <ac:grpSpMk id="13" creationId="{EA251943-4AE2-4B30-859F-CB7FEBA8DF7C}"/>
          </ac:grpSpMkLst>
        </pc:grpChg>
        <pc:grpChg chg="add del mod">
          <ac:chgData name="Leonhard Feiner" userId="8d629e603bbc19f6" providerId="LiveId" clId="{7545CADB-2D5C-49F0-BF18-75EAB1AA123C}" dt="2019-01-27T15:43:17.768" v="2625" actId="165"/>
          <ac:grpSpMkLst>
            <pc:docMk/>
            <pc:sldMk cId="992345251" sldId="298"/>
            <ac:grpSpMk id="52" creationId="{EA044D78-9801-4A49-B5CE-4658CF0226FA}"/>
          </ac:grpSpMkLst>
        </pc:grpChg>
        <pc:grpChg chg="add del mod">
          <ac:chgData name="Leonhard Feiner" userId="8d629e603bbc19f6" providerId="LiveId" clId="{7545CADB-2D5C-49F0-BF18-75EAB1AA123C}" dt="2019-01-29T08:06:57.499" v="5792" actId="478"/>
          <ac:grpSpMkLst>
            <pc:docMk/>
            <pc:sldMk cId="992345251" sldId="298"/>
            <ac:grpSpMk id="75" creationId="{082ADFC3-49A8-462E-BEAC-8055ED435F08}"/>
          </ac:grpSpMkLst>
        </pc:grpChg>
        <pc:grpChg chg="add mod">
          <ac:chgData name="Leonhard Feiner" userId="8d629e603bbc19f6" providerId="LiveId" clId="{7545CADB-2D5C-49F0-BF18-75EAB1AA123C}" dt="2019-01-29T08:08:17.988" v="5812" actId="1076"/>
          <ac:grpSpMkLst>
            <pc:docMk/>
            <pc:sldMk cId="992345251" sldId="298"/>
            <ac:grpSpMk id="94" creationId="{A3FA2428-281F-47F4-8243-503976E5F854}"/>
          </ac:grpSpMkLst>
        </pc:grpChg>
        <pc:graphicFrameChg chg="mod">
          <ac:chgData name="Leonhard Feiner" userId="8d629e603bbc19f6" providerId="LiveId" clId="{7545CADB-2D5C-49F0-BF18-75EAB1AA123C}" dt="2019-01-27T19:25:40.944" v="2629" actId="14100"/>
          <ac:graphicFrameMkLst>
            <pc:docMk/>
            <pc:sldMk cId="992345251" sldId="298"/>
            <ac:graphicFrameMk id="47" creationId="{5A81B547-0E76-46BA-8E05-174ED3DC0EB0}"/>
          </ac:graphicFrameMkLst>
        </pc:graphicFrameChg>
        <pc:graphicFrameChg chg="add del mod">
          <ac:chgData name="Leonhard Feiner" userId="8d629e603bbc19f6" providerId="LiveId" clId="{7545CADB-2D5C-49F0-BF18-75EAB1AA123C}" dt="2019-01-27T11:29:00.084" v="1909" actId="478"/>
          <ac:graphicFrameMkLst>
            <pc:docMk/>
            <pc:sldMk cId="992345251" sldId="298"/>
            <ac:graphicFrameMk id="63" creationId="{879A96E4-F685-470D-8562-CA87C267F43F}"/>
          </ac:graphicFrameMkLst>
        </pc:graphicFrameChg>
        <pc:picChg chg="mod topLvl">
          <ac:chgData name="Leonhard Feiner" userId="8d629e603bbc19f6" providerId="LiveId" clId="{7545CADB-2D5C-49F0-BF18-75EAB1AA123C}" dt="2019-01-27T15:43:22.916" v="2626" actId="164"/>
          <ac:picMkLst>
            <pc:docMk/>
            <pc:sldMk cId="992345251" sldId="298"/>
            <ac:picMk id="8" creationId="{338A0C64-3975-4E74-A2AF-4A7BB47C7BA2}"/>
          </ac:picMkLst>
        </pc:picChg>
        <pc:picChg chg="mod topLvl">
          <ac:chgData name="Leonhard Feiner" userId="8d629e603bbc19f6" providerId="LiveId" clId="{7545CADB-2D5C-49F0-BF18-75EAB1AA123C}" dt="2019-01-27T15:43:22.916" v="2626" actId="164"/>
          <ac:picMkLst>
            <pc:docMk/>
            <pc:sldMk cId="992345251" sldId="298"/>
            <ac:picMk id="9" creationId="{51C991BE-F65C-44E2-A218-E2A9E425913F}"/>
          </ac:picMkLst>
        </pc:picChg>
        <pc:picChg chg="add mod topLvl modCrop">
          <ac:chgData name="Leonhard Feiner" userId="8d629e603bbc19f6" providerId="LiveId" clId="{7545CADB-2D5C-49F0-BF18-75EAB1AA123C}" dt="2019-01-27T15:43:22.916" v="2626" actId="164"/>
          <ac:picMkLst>
            <pc:docMk/>
            <pc:sldMk cId="992345251" sldId="298"/>
            <ac:picMk id="48" creationId="{817C4F89-CAF7-4192-912C-A54DB47C53BA}"/>
          </ac:picMkLst>
        </pc:picChg>
        <pc:picChg chg="add mod topLvl">
          <ac:chgData name="Leonhard Feiner" userId="8d629e603bbc19f6" providerId="LiveId" clId="{7545CADB-2D5C-49F0-BF18-75EAB1AA123C}" dt="2019-01-27T15:43:22.916" v="2626" actId="164"/>
          <ac:picMkLst>
            <pc:docMk/>
            <pc:sldMk cId="992345251" sldId="298"/>
            <ac:picMk id="51" creationId="{75B07A4A-8FE7-4F82-A64D-64F50D325AB3}"/>
          </ac:picMkLst>
        </pc:picChg>
        <pc:picChg chg="mod">
          <ac:chgData name="Leonhard Feiner" userId="8d629e603bbc19f6" providerId="LiveId" clId="{7545CADB-2D5C-49F0-BF18-75EAB1AA123C}" dt="2019-01-28T18:00:15.678" v="5445" actId="1035"/>
          <ac:picMkLst>
            <pc:docMk/>
            <pc:sldMk cId="992345251" sldId="298"/>
            <ac:picMk id="53" creationId="{E0601DB1-62E4-48B3-9D27-DECE66A2F5D6}"/>
          </ac:picMkLst>
        </pc:picChg>
        <pc:picChg chg="mod">
          <ac:chgData name="Leonhard Feiner" userId="8d629e603bbc19f6" providerId="LiveId" clId="{7545CADB-2D5C-49F0-BF18-75EAB1AA123C}" dt="2019-01-27T11:15:36.358" v="1726" actId="164"/>
          <ac:picMkLst>
            <pc:docMk/>
            <pc:sldMk cId="992345251" sldId="298"/>
            <ac:picMk id="54" creationId="{CF96E485-ECCF-4F7A-9EE5-EC6C93045AE2}"/>
          </ac:picMkLst>
        </pc:picChg>
        <pc:picChg chg="mod modCrop">
          <ac:chgData name="Leonhard Feiner" userId="8d629e603bbc19f6" providerId="LiveId" clId="{7545CADB-2D5C-49F0-BF18-75EAB1AA123C}" dt="2019-01-27T14:08:27.355" v="2619"/>
          <ac:picMkLst>
            <pc:docMk/>
            <pc:sldMk cId="992345251" sldId="298"/>
            <ac:picMk id="55" creationId="{C4E098B1-2AA0-40B4-B8B5-E7629C18FFED}"/>
          </ac:picMkLst>
        </pc:picChg>
        <pc:picChg chg="mod modCrop">
          <ac:chgData name="Leonhard Feiner" userId="8d629e603bbc19f6" providerId="LiveId" clId="{7545CADB-2D5C-49F0-BF18-75EAB1AA123C}" dt="2019-01-27T19:35:23.714" v="2852" actId="1036"/>
          <ac:picMkLst>
            <pc:docMk/>
            <pc:sldMk cId="992345251" sldId="298"/>
            <ac:picMk id="56" creationId="{AD548A45-C486-421F-963D-7A5568D7EB01}"/>
          </ac:picMkLst>
        </pc:picChg>
        <pc:picChg chg="mod modCrop">
          <ac:chgData name="Leonhard Feiner" userId="8d629e603bbc19f6" providerId="LiveId" clId="{7545CADB-2D5C-49F0-BF18-75EAB1AA123C}" dt="2019-01-27T11:26:20.194" v="1886" actId="732"/>
          <ac:picMkLst>
            <pc:docMk/>
            <pc:sldMk cId="992345251" sldId="298"/>
            <ac:picMk id="57" creationId="{B0F5F4C0-B3F6-428B-912F-A1742073E980}"/>
          </ac:picMkLst>
        </pc:picChg>
        <pc:picChg chg="add del mod">
          <ac:chgData name="Leonhard Feiner" userId="8d629e603bbc19f6" providerId="LiveId" clId="{7545CADB-2D5C-49F0-BF18-75EAB1AA123C}" dt="2019-01-27T11:49:22.711" v="2012" actId="478"/>
          <ac:picMkLst>
            <pc:docMk/>
            <pc:sldMk cId="992345251" sldId="298"/>
            <ac:picMk id="71" creationId="{588BD2BF-E434-4354-A466-0328EB73AAEA}"/>
          </ac:picMkLst>
        </pc:picChg>
        <pc:picChg chg="add del mod">
          <ac:chgData name="Leonhard Feiner" userId="8d629e603bbc19f6" providerId="LiveId" clId="{7545CADB-2D5C-49F0-BF18-75EAB1AA123C}" dt="2019-01-27T11:48:56.541" v="1998"/>
          <ac:picMkLst>
            <pc:docMk/>
            <pc:sldMk cId="992345251" sldId="298"/>
            <ac:picMk id="72" creationId="{D8A31CF5-BD78-454F-90EE-A822477B1878}"/>
          </ac:picMkLst>
        </pc:picChg>
        <pc:picChg chg="add mod topLvl">
          <ac:chgData name="Leonhard Feiner" userId="8d629e603bbc19f6" providerId="LiveId" clId="{7545CADB-2D5C-49F0-BF18-75EAB1AA123C}" dt="2019-01-27T15:43:22.916" v="2626" actId="164"/>
          <ac:picMkLst>
            <pc:docMk/>
            <pc:sldMk cId="992345251" sldId="298"/>
            <ac:picMk id="73" creationId="{53D48150-0002-4379-B370-291971EF8275}"/>
          </ac:picMkLst>
        </pc:picChg>
        <pc:picChg chg="mod">
          <ac:chgData name="Leonhard Feiner" userId="8d629e603bbc19f6" providerId="LiveId" clId="{7545CADB-2D5C-49F0-BF18-75EAB1AA123C}" dt="2019-01-27T19:26:28.834" v="2632" actId="1076"/>
          <ac:picMkLst>
            <pc:docMk/>
            <pc:sldMk cId="992345251" sldId="298"/>
            <ac:picMk id="80" creationId="{FD61894E-62B9-451E-B9BF-AA8F150D9BF5}"/>
          </ac:picMkLst>
        </pc:picChg>
        <pc:picChg chg="mod">
          <ac:chgData name="Leonhard Feiner" userId="8d629e603bbc19f6" providerId="LiveId" clId="{7545CADB-2D5C-49F0-BF18-75EAB1AA123C}" dt="2019-01-28T11:23:37.451" v="4688" actId="164"/>
          <ac:picMkLst>
            <pc:docMk/>
            <pc:sldMk cId="992345251" sldId="298"/>
            <ac:picMk id="82" creationId="{19CFCFAE-0026-4847-9263-A2B4281912F6}"/>
          </ac:picMkLst>
        </pc:picChg>
        <pc:cxnChg chg="mod">
          <ac:chgData name="Leonhard Feiner" userId="8d629e603bbc19f6" providerId="LiveId" clId="{7545CADB-2D5C-49F0-BF18-75EAB1AA123C}" dt="2019-01-29T08:06:57.499" v="5792" actId="478"/>
          <ac:cxnSpMkLst>
            <pc:docMk/>
            <pc:sldMk cId="992345251" sldId="298"/>
            <ac:cxnSpMk id="85" creationId="{36668D40-7320-45F7-8681-1175CA17AB80}"/>
          </ac:cxnSpMkLst>
        </pc:cxnChg>
        <pc:cxnChg chg="mod">
          <ac:chgData name="Leonhard Feiner" userId="8d629e603bbc19f6" providerId="LiveId" clId="{7545CADB-2D5C-49F0-BF18-75EAB1AA123C}" dt="2019-01-28T20:59:22.747" v="5456" actId="693"/>
          <ac:cxnSpMkLst>
            <pc:docMk/>
            <pc:sldMk cId="992345251" sldId="298"/>
            <ac:cxnSpMk id="86" creationId="{07E4D82A-8F45-4759-B3D3-5211AB8A474C}"/>
          </ac:cxnSpMkLst>
        </pc:cxnChg>
        <pc:cxnChg chg="mod">
          <ac:chgData name="Leonhard Feiner" userId="8d629e603bbc19f6" providerId="LiveId" clId="{7545CADB-2D5C-49F0-BF18-75EAB1AA123C}" dt="2019-01-28T20:59:06.096" v="5455" actId="692"/>
          <ac:cxnSpMkLst>
            <pc:docMk/>
            <pc:sldMk cId="992345251" sldId="298"/>
            <ac:cxnSpMk id="87" creationId="{0CBC289C-1D84-40A2-80C7-14E8D76A977B}"/>
          </ac:cxnSpMkLst>
        </pc:cxnChg>
        <pc:cxnChg chg="mod">
          <ac:chgData name="Leonhard Feiner" userId="8d629e603bbc19f6" providerId="LiveId" clId="{7545CADB-2D5C-49F0-BF18-75EAB1AA123C}" dt="2019-01-28T20:59:22.747" v="5456" actId="693"/>
          <ac:cxnSpMkLst>
            <pc:docMk/>
            <pc:sldMk cId="992345251" sldId="298"/>
            <ac:cxnSpMk id="88" creationId="{E8533F83-6F69-4B9C-8699-A3EE968DF96C}"/>
          </ac:cxnSpMkLst>
        </pc:cxnChg>
      </pc:sldChg>
      <pc:sldChg chg="addSp delSp modSp add ord">
        <pc:chgData name="Leonhard Feiner" userId="8d629e603bbc19f6" providerId="LiveId" clId="{7545CADB-2D5C-49F0-BF18-75EAB1AA123C}" dt="2019-02-04T19:33:25.397" v="11865" actId="1076"/>
        <pc:sldMkLst>
          <pc:docMk/>
          <pc:sldMk cId="495610399" sldId="309"/>
        </pc:sldMkLst>
        <pc:spChg chg="mod">
          <ac:chgData name="Leonhard Feiner" userId="8d629e603bbc19f6" providerId="LiveId" clId="{7545CADB-2D5C-49F0-BF18-75EAB1AA123C}" dt="2019-02-02T16:21:52.772" v="10343" actId="947"/>
          <ac:spMkLst>
            <pc:docMk/>
            <pc:sldMk cId="495610399" sldId="309"/>
            <ac:spMk id="5" creationId="{7F1D22C9-7889-4851-8B9C-7727AD18C12A}"/>
          </ac:spMkLst>
        </pc:spChg>
        <pc:spChg chg="mod">
          <ac:chgData name="Leonhard Feiner" userId="8d629e603bbc19f6" providerId="LiveId" clId="{7545CADB-2D5C-49F0-BF18-75EAB1AA123C}" dt="2019-02-02T09:11:41.312" v="10289" actId="20577"/>
          <ac:spMkLst>
            <pc:docMk/>
            <pc:sldMk cId="495610399" sldId="309"/>
            <ac:spMk id="6" creationId="{1CA3B56E-F2DC-4051-8902-AC824A60035F}"/>
          </ac:spMkLst>
        </pc:spChg>
        <pc:spChg chg="add del mod">
          <ac:chgData name="Leonhard Feiner" userId="8d629e603bbc19f6" providerId="LiveId" clId="{7545CADB-2D5C-49F0-BF18-75EAB1AA123C}" dt="2019-02-01T17:58:53.150" v="9077"/>
          <ac:spMkLst>
            <pc:docMk/>
            <pc:sldMk cId="495610399" sldId="309"/>
            <ac:spMk id="26" creationId="{E32CC5D4-5975-4929-A11E-BA4232E4B41C}"/>
          </ac:spMkLst>
        </pc:spChg>
        <pc:spChg chg="add del mod">
          <ac:chgData name="Leonhard Feiner" userId="8d629e603bbc19f6" providerId="LiveId" clId="{7545CADB-2D5C-49F0-BF18-75EAB1AA123C}" dt="2019-02-01T17:58:53.151" v="9079"/>
          <ac:spMkLst>
            <pc:docMk/>
            <pc:sldMk cId="495610399" sldId="309"/>
            <ac:spMk id="27" creationId="{49665755-7EAB-4F37-806C-6E335F8C388B}"/>
          </ac:spMkLst>
        </pc:spChg>
        <pc:spChg chg="add mod">
          <ac:chgData name="Leonhard Feiner" userId="8d629e603bbc19f6" providerId="LiveId" clId="{7545CADB-2D5C-49F0-BF18-75EAB1AA123C}" dt="2019-02-01T23:08:54.033" v="9626" actId="114"/>
          <ac:spMkLst>
            <pc:docMk/>
            <pc:sldMk cId="495610399" sldId="309"/>
            <ac:spMk id="28" creationId="{78D1D01C-74E1-49A3-9F62-EA09DE54CA75}"/>
          </ac:spMkLst>
        </pc:spChg>
        <pc:spChg chg="mod">
          <ac:chgData name="Leonhard Feiner" userId="8d629e603bbc19f6" providerId="LiveId" clId="{7545CADB-2D5C-49F0-BF18-75EAB1AA123C}" dt="2019-02-01T18:24:34.325" v="9442" actId="1076"/>
          <ac:spMkLst>
            <pc:docMk/>
            <pc:sldMk cId="495610399" sldId="309"/>
            <ac:spMk id="49" creationId="{FD9C5DAE-186B-4F9C-AECE-76CF2FBC8049}"/>
          </ac:spMkLst>
        </pc:spChg>
        <pc:spChg chg="del mod">
          <ac:chgData name="Leonhard Feiner" userId="8d629e603bbc19f6" providerId="LiveId" clId="{7545CADB-2D5C-49F0-BF18-75EAB1AA123C}" dt="2019-02-02T09:10:18.739" v="10186" actId="478"/>
          <ac:spMkLst>
            <pc:docMk/>
            <pc:sldMk cId="495610399" sldId="309"/>
            <ac:spMk id="67" creationId="{D0547693-C80C-4269-96AA-EC6C066E37A0}"/>
          </ac:spMkLst>
        </pc:spChg>
        <pc:spChg chg="mod">
          <ac:chgData name="Leonhard Feiner" userId="8d629e603bbc19f6" providerId="LiveId" clId="{7545CADB-2D5C-49F0-BF18-75EAB1AA123C}" dt="2019-02-01T18:24:15.156" v="9440" actId="1076"/>
          <ac:spMkLst>
            <pc:docMk/>
            <pc:sldMk cId="495610399" sldId="309"/>
            <ac:spMk id="74" creationId="{C791ECD1-B3C2-4D7E-976C-F703174C1F60}"/>
          </ac:spMkLst>
        </pc:spChg>
        <pc:spChg chg="mod">
          <ac:chgData name="Leonhard Feiner" userId="8d629e603bbc19f6" providerId="LiveId" clId="{7545CADB-2D5C-49F0-BF18-75EAB1AA123C}" dt="2019-02-01T17:28:35.220" v="8544" actId="207"/>
          <ac:spMkLst>
            <pc:docMk/>
            <pc:sldMk cId="495610399" sldId="309"/>
            <ac:spMk id="95" creationId="{1239F163-D52D-4582-A065-D54BD1A60C03}"/>
          </ac:spMkLst>
        </pc:spChg>
        <pc:spChg chg="mod">
          <ac:chgData name="Leonhard Feiner" userId="8d629e603bbc19f6" providerId="LiveId" clId="{7545CADB-2D5C-49F0-BF18-75EAB1AA123C}" dt="2019-02-01T17:29:08.564" v="8556" actId="207"/>
          <ac:spMkLst>
            <pc:docMk/>
            <pc:sldMk cId="495610399" sldId="309"/>
            <ac:spMk id="96" creationId="{417C571F-7FF1-4342-8CA0-EF048C8AAD87}"/>
          </ac:spMkLst>
        </pc:spChg>
        <pc:spChg chg="mod">
          <ac:chgData name="Leonhard Feiner" userId="8d629e603bbc19f6" providerId="LiveId" clId="{7545CADB-2D5C-49F0-BF18-75EAB1AA123C}" dt="2019-02-01T19:12:13.280" v="9560" actId="20577"/>
          <ac:spMkLst>
            <pc:docMk/>
            <pc:sldMk cId="495610399" sldId="309"/>
            <ac:spMk id="98" creationId="{9D19FACC-D81D-4E8B-B1AB-6351C217AE21}"/>
          </ac:spMkLst>
        </pc:spChg>
        <pc:spChg chg="mod">
          <ac:chgData name="Leonhard Feiner" userId="8d629e603bbc19f6" providerId="LiveId" clId="{7545CADB-2D5C-49F0-BF18-75EAB1AA123C}" dt="2019-02-01T17:30:31.968" v="8558" actId="20577"/>
          <ac:spMkLst>
            <pc:docMk/>
            <pc:sldMk cId="495610399" sldId="309"/>
            <ac:spMk id="99" creationId="{8BD4D0BF-5A3B-487D-A4C3-48B1422636F5}"/>
          </ac:spMkLst>
        </pc:spChg>
        <pc:spChg chg="mod">
          <ac:chgData name="Leonhard Feiner" userId="8d629e603bbc19f6" providerId="LiveId" clId="{7545CADB-2D5C-49F0-BF18-75EAB1AA123C}" dt="2019-02-01T17:29:03.026" v="8554" actId="207"/>
          <ac:spMkLst>
            <pc:docMk/>
            <pc:sldMk cId="495610399" sldId="309"/>
            <ac:spMk id="103" creationId="{6E8CB567-85B6-42F5-8752-A45F7FFD4B8F}"/>
          </ac:spMkLst>
        </pc:spChg>
        <pc:spChg chg="mod">
          <ac:chgData name="Leonhard Feiner" userId="8d629e603bbc19f6" providerId="LiveId" clId="{7545CADB-2D5C-49F0-BF18-75EAB1AA123C}" dt="2019-02-01T17:28:45.009" v="8548" actId="207"/>
          <ac:spMkLst>
            <pc:docMk/>
            <pc:sldMk cId="495610399" sldId="309"/>
            <ac:spMk id="108" creationId="{D42CC7F3-C250-47EA-B2F4-F671668A4B4D}"/>
          </ac:spMkLst>
        </pc:spChg>
        <pc:spChg chg="mod ord">
          <ac:chgData name="Leonhard Feiner" userId="8d629e603bbc19f6" providerId="LiveId" clId="{7545CADB-2D5C-49F0-BF18-75EAB1AA123C}" dt="2019-02-01T17:29:46.066" v="8557" actId="167"/>
          <ac:spMkLst>
            <pc:docMk/>
            <pc:sldMk cId="495610399" sldId="309"/>
            <ac:spMk id="109" creationId="{ED069392-055A-4FF7-AAC3-00C80FE3D995}"/>
          </ac:spMkLst>
        </pc:spChg>
        <pc:spChg chg="mod">
          <ac:chgData name="Leonhard Feiner" userId="8d629e603bbc19f6" providerId="LiveId" clId="{7545CADB-2D5C-49F0-BF18-75EAB1AA123C}" dt="2019-02-01T17:28:53.196" v="8551" actId="207"/>
          <ac:spMkLst>
            <pc:docMk/>
            <pc:sldMk cId="495610399" sldId="309"/>
            <ac:spMk id="110" creationId="{186A51C4-65D1-434C-B0C3-77C9226AC4DF}"/>
          </ac:spMkLst>
        </pc:spChg>
        <pc:spChg chg="mod">
          <ac:chgData name="Leonhard Feiner" userId="8d629e603bbc19f6" providerId="LiveId" clId="{7545CADB-2D5C-49F0-BF18-75EAB1AA123C}" dt="2019-02-01T17:29:05.752" v="8555" actId="207"/>
          <ac:spMkLst>
            <pc:docMk/>
            <pc:sldMk cId="495610399" sldId="309"/>
            <ac:spMk id="111" creationId="{5B372DC2-CE9C-4760-94F3-370070762A79}"/>
          </ac:spMkLst>
        </pc:spChg>
        <pc:spChg chg="mod">
          <ac:chgData name="Leonhard Feiner" userId="8d629e603bbc19f6" providerId="LiveId" clId="{7545CADB-2D5C-49F0-BF18-75EAB1AA123C}" dt="2019-02-01T17:36:30.026" v="8564" actId="6549"/>
          <ac:spMkLst>
            <pc:docMk/>
            <pc:sldMk cId="495610399" sldId="309"/>
            <ac:spMk id="382" creationId="{E0874BE3-6A50-41E3-8C69-424B609EDDB2}"/>
          </ac:spMkLst>
        </pc:spChg>
        <pc:spChg chg="mod">
          <ac:chgData name="Leonhard Feiner" userId="8d629e603bbc19f6" providerId="LiveId" clId="{7545CADB-2D5C-49F0-BF18-75EAB1AA123C}" dt="2019-02-04T19:33:25.397" v="11865" actId="1076"/>
          <ac:spMkLst>
            <pc:docMk/>
            <pc:sldMk cId="495610399" sldId="309"/>
            <ac:spMk id="384" creationId="{F41D4E2A-DB2E-448B-9BAA-B1A821FBB593}"/>
          </ac:spMkLst>
        </pc:spChg>
        <pc:spChg chg="mod">
          <ac:chgData name="Leonhard Feiner" userId="8d629e603bbc19f6" providerId="LiveId" clId="{7545CADB-2D5C-49F0-BF18-75EAB1AA123C}" dt="2019-02-02T08:59:10.775" v="10036" actId="207"/>
          <ac:spMkLst>
            <pc:docMk/>
            <pc:sldMk cId="495610399" sldId="309"/>
            <ac:spMk id="866" creationId="{8B2BA08D-5112-4D55-A2DF-AE0D474DB765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868" creationId="{2FB34DB1-9F69-4206-8FF6-285DEFF40D29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869" creationId="{3B33C6ED-7592-4F34-9290-0237DDBC7E42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870" creationId="{879C1A62-0F7A-4FB6-ADB3-9C56725E0E40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871" creationId="{BA6E1B06-B718-469B-AF91-683534166BD2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872" creationId="{794218CC-D3B8-43F1-9F24-2BB3D8E359A9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873" creationId="{8C2B1131-6AA5-4486-839A-3C8AE8903B67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874" creationId="{CE8022FC-A812-4F69-A43D-7181E48675E7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875" creationId="{8CB0EFE9-E267-481F-A82F-BA28ED71AE97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900" creationId="{0C95591F-C3E9-41ED-A758-EA5FD145EF9C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901" creationId="{FA6E0C98-AC6F-4EC9-973D-DD3DE5985D37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902" creationId="{FF10CA8F-79A8-4696-93B4-B37484B8FAEA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903" creationId="{415107B5-C4D9-4E28-9162-034C026EDBF3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913" creationId="{C28FC21D-A0BE-4536-BB57-4134667E5591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914" creationId="{BF49FAB5-865F-41AE-B80E-A6C37A274A0D}"/>
          </ac:spMkLst>
        </pc:spChg>
        <pc:spChg chg="mod topLvl">
          <ac:chgData name="Leonhard Feiner" userId="8d629e603bbc19f6" providerId="LiveId" clId="{7545CADB-2D5C-49F0-BF18-75EAB1AA123C}" dt="2019-02-01T18:02:02.396" v="9110" actId="20577"/>
          <ac:spMkLst>
            <pc:docMk/>
            <pc:sldMk cId="495610399" sldId="309"/>
            <ac:spMk id="915" creationId="{B3AE5A6D-8285-4ABF-A98A-78BDCA9F354B}"/>
          </ac:spMkLst>
        </pc:spChg>
        <pc:spChg chg="mod topLvl">
          <ac:chgData name="Leonhard Feiner" userId="8d629e603bbc19f6" providerId="LiveId" clId="{7545CADB-2D5C-49F0-BF18-75EAB1AA123C}" dt="2019-02-01T17:20:07.298" v="8500" actId="164"/>
          <ac:spMkLst>
            <pc:docMk/>
            <pc:sldMk cId="495610399" sldId="309"/>
            <ac:spMk id="922" creationId="{3C72B051-26D0-4C32-AF53-57ABEA5CD593}"/>
          </ac:spMkLst>
        </pc:spChg>
        <pc:spChg chg="mod topLvl">
          <ac:chgData name="Leonhard Feiner" userId="8d629e603bbc19f6" providerId="LiveId" clId="{7545CADB-2D5C-49F0-BF18-75EAB1AA123C}" dt="2019-02-02T08:59:33.874" v="10038" actId="207"/>
          <ac:spMkLst>
            <pc:docMk/>
            <pc:sldMk cId="495610399" sldId="309"/>
            <ac:spMk id="924" creationId="{4299E312-2DEF-4B92-BAAC-E1278D8B0030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26" creationId="{AA081BBB-4C2A-4E58-B960-420AFA0AF188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27" creationId="{A0118EA3-DF44-4722-81AB-916840A71C62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28" creationId="{23136B17-B2ED-412B-A666-D91EA50D591C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29" creationId="{92BD2FD2-EC6E-4471-BB1D-F0919E5811DF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30" creationId="{8168C83D-832C-472D-BEF6-26DE6B77DE6E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31" creationId="{255A6009-C28E-48D2-BD15-14DC98BD560C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32" creationId="{3582C2EC-26CF-4C8C-9EFE-131E5FE3706C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33" creationId="{0D3D6247-6D53-47BC-B71D-38D8492DF8BF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60" creationId="{7BCF2728-25D6-4D23-A0EF-E6832E0A2850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61" creationId="{FC4F69ED-7F83-40E6-83C4-9C6F661740F4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62" creationId="{0826A799-1336-4635-A9DD-4DC53EBA4E74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63" creationId="{0882FF84-CCBB-430F-9593-DF7D5F9C1C19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64" creationId="{045B37C9-8516-4FBF-AF67-B465015BE68B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65" creationId="{AD9445BF-B93A-4DF9-968D-01E8762925D1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88" creationId="{BD9A2BEC-E46C-4051-9A3E-25F8677D813F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89" creationId="{812AFD28-E3B3-42E0-90D2-9840A75B1947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90" creationId="{E55CC742-930E-4927-A184-337C70BDEDFE}"/>
          </ac:spMkLst>
        </pc:spChg>
        <pc:spChg chg="mod topLvl">
          <ac:chgData name="Leonhard Feiner" userId="8d629e603bbc19f6" providerId="LiveId" clId="{7545CADB-2D5C-49F0-BF18-75EAB1AA123C}" dt="2019-02-01T19:14:13.188" v="9568" actId="164"/>
          <ac:spMkLst>
            <pc:docMk/>
            <pc:sldMk cId="495610399" sldId="309"/>
            <ac:spMk id="996" creationId="{169B28D7-981D-49B5-9FA8-893DE744D49F}"/>
          </ac:spMkLst>
        </pc:spChg>
        <pc:spChg chg="mod topLvl">
          <ac:chgData name="Leonhard Feiner" userId="8d629e603bbc19f6" providerId="LiveId" clId="{7545CADB-2D5C-49F0-BF18-75EAB1AA123C}" dt="2019-02-01T19:14:47.432" v="9573" actId="164"/>
          <ac:spMkLst>
            <pc:docMk/>
            <pc:sldMk cId="495610399" sldId="309"/>
            <ac:spMk id="998" creationId="{2ED879F8-993C-41B8-AF0D-86232D3F2B7D}"/>
          </ac:spMkLst>
        </pc:spChg>
        <pc:spChg chg="mod topLvl">
          <ac:chgData name="Leonhard Feiner" userId="8d629e603bbc19f6" providerId="LiveId" clId="{7545CADB-2D5C-49F0-BF18-75EAB1AA123C}" dt="2019-02-01T19:14:43.244" v="9572" actId="164"/>
          <ac:spMkLst>
            <pc:docMk/>
            <pc:sldMk cId="495610399" sldId="309"/>
            <ac:spMk id="1000" creationId="{9958AE01-2A38-43C7-8F3F-3D294BC5C11F}"/>
          </ac:spMkLst>
        </pc:spChg>
        <pc:spChg chg="mod topLvl">
          <ac:chgData name="Leonhard Feiner" userId="8d629e603bbc19f6" providerId="LiveId" clId="{7545CADB-2D5C-49F0-BF18-75EAB1AA123C}" dt="2019-02-01T19:14:43.244" v="9572" actId="164"/>
          <ac:spMkLst>
            <pc:docMk/>
            <pc:sldMk cId="495610399" sldId="309"/>
            <ac:spMk id="1001" creationId="{EA4F1370-3041-4040-87A8-77C66C3C6E94}"/>
          </ac:spMkLst>
        </pc:spChg>
        <pc:spChg chg="mod topLvl">
          <ac:chgData name="Leonhard Feiner" userId="8d629e603bbc19f6" providerId="LiveId" clId="{7545CADB-2D5C-49F0-BF18-75EAB1AA123C}" dt="2019-02-01T19:14:43.244" v="9572" actId="164"/>
          <ac:spMkLst>
            <pc:docMk/>
            <pc:sldMk cId="495610399" sldId="309"/>
            <ac:spMk id="1002" creationId="{F3C5B283-04C7-4469-A867-613C2B68C4C5}"/>
          </ac:spMkLst>
        </pc:spChg>
        <pc:spChg chg="mod topLvl">
          <ac:chgData name="Leonhard Feiner" userId="8d629e603bbc19f6" providerId="LiveId" clId="{7545CADB-2D5C-49F0-BF18-75EAB1AA123C}" dt="2019-02-01T19:14:43.244" v="9572" actId="164"/>
          <ac:spMkLst>
            <pc:docMk/>
            <pc:sldMk cId="495610399" sldId="309"/>
            <ac:spMk id="1003" creationId="{1C6C8A1E-E7F5-43E5-AF66-38F369A13C60}"/>
          </ac:spMkLst>
        </pc:spChg>
        <pc:spChg chg="mod topLvl">
          <ac:chgData name="Leonhard Feiner" userId="8d629e603bbc19f6" providerId="LiveId" clId="{7545CADB-2D5C-49F0-BF18-75EAB1AA123C}" dt="2019-02-01T19:14:43.244" v="9572" actId="164"/>
          <ac:spMkLst>
            <pc:docMk/>
            <pc:sldMk cId="495610399" sldId="309"/>
            <ac:spMk id="1004" creationId="{220AD998-1AD6-4B51-913A-976E23B31AD8}"/>
          </ac:spMkLst>
        </pc:spChg>
        <pc:spChg chg="mod topLvl">
          <ac:chgData name="Leonhard Feiner" userId="8d629e603bbc19f6" providerId="LiveId" clId="{7545CADB-2D5C-49F0-BF18-75EAB1AA123C}" dt="2019-02-01T19:14:43.244" v="9572" actId="164"/>
          <ac:spMkLst>
            <pc:docMk/>
            <pc:sldMk cId="495610399" sldId="309"/>
            <ac:spMk id="1005" creationId="{423EB0ED-9685-4496-80D9-672509E9BE7F}"/>
          </ac:spMkLst>
        </pc:spChg>
        <pc:spChg chg="mod topLvl">
          <ac:chgData name="Leonhard Feiner" userId="8d629e603bbc19f6" providerId="LiveId" clId="{7545CADB-2D5C-49F0-BF18-75EAB1AA123C}" dt="2019-02-01T19:14:43.244" v="9572" actId="164"/>
          <ac:spMkLst>
            <pc:docMk/>
            <pc:sldMk cId="495610399" sldId="309"/>
            <ac:spMk id="1006" creationId="{A5961DFB-DB90-4BC2-8EB9-AC8CCA4C64DD}"/>
          </ac:spMkLst>
        </pc:spChg>
        <pc:spChg chg="mod topLvl">
          <ac:chgData name="Leonhard Feiner" userId="8d629e603bbc19f6" providerId="LiveId" clId="{7545CADB-2D5C-49F0-BF18-75EAB1AA123C}" dt="2019-02-01T19:14:43.244" v="9572" actId="164"/>
          <ac:spMkLst>
            <pc:docMk/>
            <pc:sldMk cId="495610399" sldId="309"/>
            <ac:spMk id="1007" creationId="{3AEFAEAE-07F9-4E9C-A4CA-73F300D32841}"/>
          </ac:spMkLst>
        </pc:spChg>
        <pc:spChg chg="mod topLvl">
          <ac:chgData name="Leonhard Feiner" userId="8d629e603bbc19f6" providerId="LiveId" clId="{7545CADB-2D5C-49F0-BF18-75EAB1AA123C}" dt="2019-02-01T19:14:43.244" v="9572" actId="164"/>
          <ac:spMkLst>
            <pc:docMk/>
            <pc:sldMk cId="495610399" sldId="309"/>
            <ac:spMk id="1032" creationId="{C30C76EB-5BA0-4E39-9FBD-755724C65260}"/>
          </ac:spMkLst>
        </pc:spChg>
        <pc:spChg chg="mod topLvl">
          <ac:chgData name="Leonhard Feiner" userId="8d629e603bbc19f6" providerId="LiveId" clId="{7545CADB-2D5C-49F0-BF18-75EAB1AA123C}" dt="2019-02-01T19:14:43.244" v="9572" actId="164"/>
          <ac:spMkLst>
            <pc:docMk/>
            <pc:sldMk cId="495610399" sldId="309"/>
            <ac:spMk id="1033" creationId="{1A3ABEE2-2CF7-4992-8A74-1A0259EC132E}"/>
          </ac:spMkLst>
        </pc:spChg>
        <pc:spChg chg="mod topLvl">
          <ac:chgData name="Leonhard Feiner" userId="8d629e603bbc19f6" providerId="LiveId" clId="{7545CADB-2D5C-49F0-BF18-75EAB1AA123C}" dt="2019-02-01T19:14:43.244" v="9572" actId="164"/>
          <ac:spMkLst>
            <pc:docMk/>
            <pc:sldMk cId="495610399" sldId="309"/>
            <ac:spMk id="1039" creationId="{DDFEF6C3-CD31-45A1-8040-33DDAFE53057}"/>
          </ac:spMkLst>
        </pc:spChg>
        <pc:grpChg chg="del">
          <ac:chgData name="Leonhard Feiner" userId="8d629e603bbc19f6" providerId="LiveId" clId="{7545CADB-2D5C-49F0-BF18-75EAB1AA123C}" dt="2019-02-02T09:09:06.245" v="10177" actId="478"/>
          <ac:grpSpMkLst>
            <pc:docMk/>
            <pc:sldMk cId="495610399" sldId="309"/>
            <ac:grpSpMk id="2" creationId="{BD1282CA-7738-4A85-950B-FFADB53D0B0E}"/>
          </ac:grpSpMkLst>
        </pc:grpChg>
        <pc:grpChg chg="del">
          <ac:chgData name="Leonhard Feiner" userId="8d629e603bbc19f6" providerId="LiveId" clId="{7545CADB-2D5C-49F0-BF18-75EAB1AA123C}" dt="2019-02-02T09:09:06.245" v="10177" actId="478"/>
          <ac:grpSpMkLst>
            <pc:docMk/>
            <pc:sldMk cId="495610399" sldId="309"/>
            <ac:grpSpMk id="3" creationId="{B17BE0B6-4550-4E49-BCFF-04C2E30A2400}"/>
          </ac:grpSpMkLst>
        </pc:grpChg>
        <pc:grpChg chg="del">
          <ac:chgData name="Leonhard Feiner" userId="8d629e603bbc19f6" providerId="LiveId" clId="{7545CADB-2D5C-49F0-BF18-75EAB1AA123C}" dt="2019-02-02T09:09:06.245" v="10177" actId="478"/>
          <ac:grpSpMkLst>
            <pc:docMk/>
            <pc:sldMk cId="495610399" sldId="309"/>
            <ac:grpSpMk id="4" creationId="{64B30441-2932-4379-B9A5-8818A3D3C6C2}"/>
          </ac:grpSpMkLst>
        </pc:grpChg>
        <pc:grpChg chg="add mod">
          <ac:chgData name="Leonhard Feiner" userId="8d629e603bbc19f6" providerId="LiveId" clId="{7545CADB-2D5C-49F0-BF18-75EAB1AA123C}" dt="2019-02-01T19:14:17.195" v="9569" actId="164"/>
          <ac:grpSpMkLst>
            <pc:docMk/>
            <pc:sldMk cId="495610399" sldId="309"/>
            <ac:grpSpMk id="7" creationId="{67385A27-67A5-4CBE-90E1-D035CE0154D6}"/>
          </ac:grpSpMkLst>
        </pc:grpChg>
        <pc:grpChg chg="del">
          <ac:chgData name="Leonhard Feiner" userId="8d629e603bbc19f6" providerId="LiveId" clId="{7545CADB-2D5C-49F0-BF18-75EAB1AA123C}" dt="2019-02-02T09:09:06.245" v="10177" actId="478"/>
          <ac:grpSpMkLst>
            <pc:docMk/>
            <pc:sldMk cId="495610399" sldId="309"/>
            <ac:grpSpMk id="10" creationId="{156F0387-F236-484D-8463-3099C31DAD59}"/>
          </ac:grpSpMkLst>
        </pc:grpChg>
        <pc:grpChg chg="del">
          <ac:chgData name="Leonhard Feiner" userId="8d629e603bbc19f6" providerId="LiveId" clId="{7545CADB-2D5C-49F0-BF18-75EAB1AA123C}" dt="2019-02-04T19:31:29.003" v="11857" actId="478"/>
          <ac:grpSpMkLst>
            <pc:docMk/>
            <pc:sldMk cId="495610399" sldId="309"/>
            <ac:grpSpMk id="11" creationId="{8C12EA9D-D143-470F-9A79-5976F3A43FD2}"/>
          </ac:grpSpMkLst>
        </pc:grpChg>
        <pc:grpChg chg="add mod">
          <ac:chgData name="Leonhard Feiner" userId="8d629e603bbc19f6" providerId="LiveId" clId="{7545CADB-2D5C-49F0-BF18-75EAB1AA123C}" dt="2019-02-02T08:20:33.168" v="9628" actId="1076"/>
          <ac:grpSpMkLst>
            <pc:docMk/>
            <pc:sldMk cId="495610399" sldId="309"/>
            <ac:grpSpMk id="12" creationId="{AA036AFE-8C24-4962-A8C7-4254378F46CB}"/>
          </ac:grpSpMkLst>
        </pc:grpChg>
        <pc:grpChg chg="add mod">
          <ac:chgData name="Leonhard Feiner" userId="8d629e603bbc19f6" providerId="LiveId" clId="{7545CADB-2D5C-49F0-BF18-75EAB1AA123C}" dt="2019-02-01T19:14:47.432" v="9573" actId="164"/>
          <ac:grpSpMkLst>
            <pc:docMk/>
            <pc:sldMk cId="495610399" sldId="309"/>
            <ac:grpSpMk id="14" creationId="{97C22F64-04A2-43C7-ACFA-16CBCCE3146C}"/>
          </ac:grpSpMkLst>
        </pc:grpChg>
        <pc:grpChg chg="add mod">
          <ac:chgData name="Leonhard Feiner" userId="8d629e603bbc19f6" providerId="LiveId" clId="{7545CADB-2D5C-49F0-BF18-75EAB1AA123C}" dt="2019-02-01T19:14:47.432" v="9573" actId="164"/>
          <ac:grpSpMkLst>
            <pc:docMk/>
            <pc:sldMk cId="495610399" sldId="309"/>
            <ac:grpSpMk id="15" creationId="{BFB538AC-D6F8-4900-9EC1-97AE2F98DA60}"/>
          </ac:grpSpMkLst>
        </pc:grpChg>
        <pc:grpChg chg="add mod">
          <ac:chgData name="Leonhard Feiner" userId="8d629e603bbc19f6" providerId="LiveId" clId="{7545CADB-2D5C-49F0-BF18-75EAB1AA123C}" dt="2019-02-01T17:20:11.657" v="8501" actId="164"/>
          <ac:grpSpMkLst>
            <pc:docMk/>
            <pc:sldMk cId="495610399" sldId="309"/>
            <ac:grpSpMk id="18" creationId="{62B90BDD-C6E7-401A-B7F1-D79F6D52D804}"/>
          </ac:grpSpMkLst>
        </pc:grpChg>
        <pc:grpChg chg="add mod">
          <ac:chgData name="Leonhard Feiner" userId="8d629e603bbc19f6" providerId="LiveId" clId="{7545CADB-2D5C-49F0-BF18-75EAB1AA123C}" dt="2019-02-01T17:26:42.857" v="8541" actId="207"/>
          <ac:grpSpMkLst>
            <pc:docMk/>
            <pc:sldMk cId="495610399" sldId="309"/>
            <ac:grpSpMk id="19" creationId="{AF16A492-748B-4A56-B9AD-B5CFF8E7AF28}"/>
          </ac:grpSpMkLst>
        </pc:grpChg>
        <pc:grpChg chg="add del mod topLvl">
          <ac:chgData name="Leonhard Feiner" userId="8d629e603bbc19f6" providerId="LiveId" clId="{7545CADB-2D5C-49F0-BF18-75EAB1AA123C}" dt="2019-02-01T19:14:04.176" v="9567" actId="165"/>
          <ac:grpSpMkLst>
            <pc:docMk/>
            <pc:sldMk cId="495610399" sldId="309"/>
            <ac:grpSpMk id="20" creationId="{152ED054-99EA-40E5-8088-11E60FF61B94}"/>
          </ac:grpSpMkLst>
        </pc:grpChg>
        <pc:grpChg chg="add del mod">
          <ac:chgData name="Leonhard Feiner" userId="8d629e603bbc19f6" providerId="LiveId" clId="{7545CADB-2D5C-49F0-BF18-75EAB1AA123C}" dt="2019-02-01T19:13:52.794" v="9566" actId="165"/>
          <ac:grpSpMkLst>
            <pc:docMk/>
            <pc:sldMk cId="495610399" sldId="309"/>
            <ac:grpSpMk id="21" creationId="{79D9015B-C72F-4709-B744-1C7C12F4DD8B}"/>
          </ac:grpSpMkLst>
        </pc:grpChg>
        <pc:grpChg chg="add del mod topLvl">
          <ac:chgData name="Leonhard Feiner" userId="8d629e603bbc19f6" providerId="LiveId" clId="{7545CADB-2D5C-49F0-BF18-75EAB1AA123C}" dt="2019-02-01T17:24:04.700" v="8529" actId="165"/>
          <ac:grpSpMkLst>
            <pc:docMk/>
            <pc:sldMk cId="495610399" sldId="309"/>
            <ac:grpSpMk id="22" creationId="{FAF4B07D-E8CC-4B11-84F5-F69887B5C837}"/>
          </ac:grpSpMkLst>
        </pc:grpChg>
        <pc:grpChg chg="add del mod">
          <ac:chgData name="Leonhard Feiner" userId="8d629e603bbc19f6" providerId="LiveId" clId="{7545CADB-2D5C-49F0-BF18-75EAB1AA123C}" dt="2019-02-01T17:23:51.571" v="8528" actId="165"/>
          <ac:grpSpMkLst>
            <pc:docMk/>
            <pc:sldMk cId="495610399" sldId="309"/>
            <ac:grpSpMk id="23" creationId="{B56D945F-EA46-4485-B5AC-EACBA10F6B62}"/>
          </ac:grpSpMkLst>
        </pc:grpChg>
        <pc:grpChg chg="add del mod topLvl">
          <ac:chgData name="Leonhard Feiner" userId="8d629e603bbc19f6" providerId="LiveId" clId="{7545CADB-2D5C-49F0-BF18-75EAB1AA123C}" dt="2019-02-01T19:14:29.367" v="9571" actId="165"/>
          <ac:grpSpMkLst>
            <pc:docMk/>
            <pc:sldMk cId="495610399" sldId="309"/>
            <ac:grpSpMk id="24" creationId="{477F65CC-2016-495D-AB09-6C4AAF001759}"/>
          </ac:grpSpMkLst>
        </pc:grpChg>
        <pc:grpChg chg="add del mod">
          <ac:chgData name="Leonhard Feiner" userId="8d629e603bbc19f6" providerId="LiveId" clId="{7545CADB-2D5C-49F0-BF18-75EAB1AA123C}" dt="2019-02-01T19:14:22.383" v="9570" actId="165"/>
          <ac:grpSpMkLst>
            <pc:docMk/>
            <pc:sldMk cId="495610399" sldId="309"/>
            <ac:grpSpMk id="25" creationId="{C0A7CCEF-971F-4468-8ED7-2275905CC7A6}"/>
          </ac:grpSpMkLst>
        </pc:grpChg>
        <pc:grpChg chg="mod">
          <ac:chgData name="Leonhard Feiner" userId="8d629e603bbc19f6" providerId="LiveId" clId="{7545CADB-2D5C-49F0-BF18-75EAB1AA123C}" dt="2019-02-02T09:36:39.325" v="10327" actId="1076"/>
          <ac:grpSpMkLst>
            <pc:docMk/>
            <pc:sldMk cId="495610399" sldId="309"/>
            <ac:grpSpMk id="94" creationId="{A3FA2428-281F-47F4-8243-503976E5F854}"/>
          </ac:grpSpMkLst>
        </pc:grpChg>
        <pc:grpChg chg="add del">
          <ac:chgData name="Leonhard Feiner" userId="8d629e603bbc19f6" providerId="LiveId" clId="{7545CADB-2D5C-49F0-BF18-75EAB1AA123C}" dt="2019-02-04T17:52:15.370" v="11076" actId="478"/>
          <ac:grpSpMkLst>
            <pc:docMk/>
            <pc:sldMk cId="495610399" sldId="309"/>
            <ac:grpSpMk id="215" creationId="{A1E52901-6174-4604-AEF5-40B745D9A241}"/>
          </ac:grpSpMkLst>
        </pc:grpChg>
        <pc:grpChg chg="add del mod">
          <ac:chgData name="Leonhard Feiner" userId="8d629e603bbc19f6" providerId="LiveId" clId="{7545CADB-2D5C-49F0-BF18-75EAB1AA123C}" dt="2019-02-02T09:08:48.884" v="10175" actId="478"/>
          <ac:grpSpMkLst>
            <pc:docMk/>
            <pc:sldMk cId="495610399" sldId="309"/>
            <ac:grpSpMk id="223" creationId="{CEC02197-C77D-4B69-BC32-C4224BAA94AF}"/>
          </ac:grpSpMkLst>
        </pc:grpChg>
        <pc:grpChg chg="add mod">
          <ac:chgData name="Leonhard Feiner" userId="8d629e603bbc19f6" providerId="LiveId" clId="{7545CADB-2D5C-49F0-BF18-75EAB1AA123C}" dt="2019-02-02T09:12:50.603" v="10316" actId="1076"/>
          <ac:grpSpMkLst>
            <pc:docMk/>
            <pc:sldMk cId="495610399" sldId="309"/>
            <ac:grpSpMk id="229" creationId="{1C4C0FEC-B692-4470-9B64-8E42422E2EF6}"/>
          </ac:grpSpMkLst>
        </pc:grpChg>
        <pc:grpChg chg="add mod">
          <ac:chgData name="Leonhard Feiner" userId="8d629e603bbc19f6" providerId="LiveId" clId="{7545CADB-2D5C-49F0-BF18-75EAB1AA123C}" dt="2019-02-04T19:31:48.746" v="11859" actId="1076"/>
          <ac:grpSpMkLst>
            <pc:docMk/>
            <pc:sldMk cId="495610399" sldId="309"/>
            <ac:grpSpMk id="312" creationId="{BB8C6D0B-9937-4205-94C7-080C4D9E45A4}"/>
          </ac:grpSpMkLst>
        </pc:grpChg>
        <pc:grpChg chg="del">
          <ac:chgData name="Leonhard Feiner" userId="8d629e603bbc19f6" providerId="LiveId" clId="{7545CADB-2D5C-49F0-BF18-75EAB1AA123C}" dt="2019-02-01T17:14:21.175" v="8489" actId="165"/>
          <ac:grpSpMkLst>
            <pc:docMk/>
            <pc:sldMk cId="495610399" sldId="309"/>
            <ac:grpSpMk id="867" creationId="{4F22F1CD-1916-4EB3-93D0-EF84E16463FA}"/>
          </ac:grpSpMkLst>
        </pc:grpChg>
        <pc:grpChg chg="del">
          <ac:chgData name="Leonhard Feiner" userId="8d629e603bbc19f6" providerId="LiveId" clId="{7545CADB-2D5C-49F0-BF18-75EAB1AA123C}" dt="2019-02-01T17:11:29.777" v="8483" actId="165"/>
          <ac:grpSpMkLst>
            <pc:docMk/>
            <pc:sldMk cId="495610399" sldId="309"/>
            <ac:grpSpMk id="925" creationId="{F57B4828-C2BE-419C-8D2C-CC8E8C9BEF07}"/>
          </ac:grpSpMkLst>
        </pc:grpChg>
        <pc:grpChg chg="del">
          <ac:chgData name="Leonhard Feiner" userId="8d629e603bbc19f6" providerId="LiveId" clId="{7545CADB-2D5C-49F0-BF18-75EAB1AA123C}" dt="2019-02-01T17:11:36.236" v="8484" actId="165"/>
          <ac:grpSpMkLst>
            <pc:docMk/>
            <pc:sldMk cId="495610399" sldId="309"/>
            <ac:grpSpMk id="999" creationId="{6C8C0FDB-2F49-42B1-9A85-8E6BAAEB9580}"/>
          </ac:grpSpMkLst>
        </pc:grpChg>
        <pc:graphicFrameChg chg="mod">
          <ac:chgData name="Leonhard Feiner" userId="8d629e603bbc19f6" providerId="LiveId" clId="{7545CADB-2D5C-49F0-BF18-75EAB1AA123C}" dt="2019-02-04T18:52:03.303" v="11788"/>
          <ac:graphicFrameMkLst>
            <pc:docMk/>
            <pc:sldMk cId="495610399" sldId="309"/>
            <ac:graphicFrameMk id="47" creationId="{5A81B547-0E76-46BA-8E05-174ED3DC0EB0}"/>
          </ac:graphicFrameMkLst>
        </pc:graphicFrameChg>
        <pc:graphicFrameChg chg="add del mod modGraphic">
          <ac:chgData name="Leonhard Feiner" userId="8d629e603bbc19f6" providerId="LiveId" clId="{7545CADB-2D5C-49F0-BF18-75EAB1AA123C}" dt="2019-02-02T09:08:48.884" v="10175" actId="478"/>
          <ac:graphicFrameMkLst>
            <pc:docMk/>
            <pc:sldMk cId="495610399" sldId="309"/>
            <ac:graphicFrameMk id="222" creationId="{228370F7-67C1-4C69-B73E-F5078F052441}"/>
          </ac:graphicFrameMkLst>
        </pc:graphicFrameChg>
        <pc:graphicFrameChg chg="add mod">
          <ac:chgData name="Leonhard Feiner" userId="8d629e603bbc19f6" providerId="LiveId" clId="{7545CADB-2D5C-49F0-BF18-75EAB1AA123C}" dt="2019-02-02T09:12:50.603" v="10316" actId="1076"/>
          <ac:graphicFrameMkLst>
            <pc:docMk/>
            <pc:sldMk cId="495610399" sldId="309"/>
            <ac:graphicFrameMk id="228" creationId="{FEEEE0AB-A1EC-4F92-B507-BE18CA7724C1}"/>
          </ac:graphicFrameMkLst>
        </pc:graphicFrameChg>
        <pc:picChg chg="mod">
          <ac:chgData name="Leonhard Feiner" userId="8d629e603bbc19f6" providerId="LiveId" clId="{7545CADB-2D5C-49F0-BF18-75EAB1AA123C}" dt="2019-02-02T09:13:00.872" v="10318" actId="1076"/>
          <ac:picMkLst>
            <pc:docMk/>
            <pc:sldMk cId="495610399" sldId="309"/>
            <ac:picMk id="53" creationId="{E0601DB1-62E4-48B3-9D27-DECE66A2F5D6}"/>
          </ac:picMkLst>
        </pc:picChg>
        <pc:cxnChg chg="add 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231" creationId="{19A08773-938B-4DB1-8AEF-E1EBB7CF34FC}"/>
          </ac:cxnSpMkLst>
        </pc:cxnChg>
        <pc:cxnChg chg="add mod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237" creationId="{3ACC63DD-F829-4286-A2B1-654A47BE9BC8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76" creationId="{C831FC37-F3D6-4092-A0C7-455E9622A0A6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77" creationId="{92340465-6878-4818-8051-800749D94B74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78" creationId="{1299C5D3-EE61-4119-BBC5-E13E050623ED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79" creationId="{25088C3C-EDDA-46B3-A345-EF07E717A12F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80" creationId="{0DBBB549-0277-4DCB-B2AB-165B4B068A75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81" creationId="{3B329768-C8C9-492F-AB33-2BEA415A2F51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84" creationId="{8528390C-AF75-47BF-8F3D-9F68604F36D3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85" creationId="{6D610B40-0B32-4311-8104-818192FC9D89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86" creationId="{F3B0C667-B40D-4F3E-9D8C-65CA10A0EB2C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87" creationId="{657B868E-D24F-4285-8E31-012F2ACB7B6E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88" creationId="{A405EF05-EF94-4F26-AE9A-1DB708454D6B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89" creationId="{58B8832E-30D8-4366-BEB8-3DF96B4A3A25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90" creationId="{5ADC9C7E-A126-4E27-8DC2-81C1C961B944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91" creationId="{D1721059-BE0B-484B-B21F-0957ADF4E4E2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93" creationId="{C83EDEFC-1C5B-48A8-ACA3-BAD04996426E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94" creationId="{F1DCEC57-1035-4EA3-ACD9-E12CAEE564D9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95" creationId="{5908FC29-304A-4351-85BB-14916F52AB1B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96" creationId="{5EF2C72F-E9B5-4F42-84CC-80C5AD652E7A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97" creationId="{96F6685D-044A-464F-99A2-FBD600E71E30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898" creationId="{62C0A7C4-5B1A-427E-BDB7-9EB44EFEA4AD}"/>
          </ac:cxnSpMkLst>
        </pc:cxnChg>
        <pc:cxnChg chg="mod topLvl">
          <ac:chgData name="Leonhard Feiner" userId="8d629e603bbc19f6" providerId="LiveId" clId="{7545CADB-2D5C-49F0-BF18-75EAB1AA123C}" dt="2019-02-01T18:14:50.933" v="9438" actId="1076"/>
          <ac:cxnSpMkLst>
            <pc:docMk/>
            <pc:sldMk cId="495610399" sldId="309"/>
            <ac:cxnSpMk id="899" creationId="{D4F9B8C8-C10C-4905-AE42-572DC88D4C42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04" creationId="{033925E4-2DDC-4F5B-BCC5-D5A85162A636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05" creationId="{8E74E907-CCDD-4B14-9BD4-18F38F0A94BF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06" creationId="{EFE99CD7-A3FD-455D-8D83-10261372C184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07" creationId="{1BC12435-AE8C-4A0B-BC61-CF7B7CD6E2EF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08" creationId="{2A97B965-E9DB-4CA6-A975-B57E8208FB16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09" creationId="{69454308-FF5C-4B4B-A565-48F9FD51E94A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10" creationId="{A37A61D4-C5BE-4153-A384-827ED1F4E2C2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11" creationId="{D7C8C0E5-8845-404F-B0B8-DB2EE5DEC8A8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12" creationId="{EB0CD530-35FD-443E-AD47-DDDD16BAB65B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16" creationId="{B67B2AB9-A4BC-46C3-9827-8350AD2D4948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17" creationId="{A0DFA603-1558-4480-B35A-B34F9F7386F0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18" creationId="{156332DF-1FBF-4881-A104-EA8D8180F3E7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19" creationId="{D57552C6-D3EB-4529-8E16-CA1275512276}"/>
          </ac:cxnSpMkLst>
        </pc:cxnChg>
        <pc:cxnChg chg="mod topLvl">
          <ac:chgData name="Leonhard Feiner" userId="8d629e603bbc19f6" providerId="LiveId" clId="{7545CADB-2D5C-49F0-BF18-75EAB1AA123C}" dt="2019-02-01T17:20:07.298" v="8500" actId="164"/>
          <ac:cxnSpMkLst>
            <pc:docMk/>
            <pc:sldMk cId="495610399" sldId="309"/>
            <ac:cxnSpMk id="920" creationId="{15653FC8-F087-40DD-9F6B-0560C494C1CD}"/>
          </ac:cxnSpMkLst>
        </pc:cxnChg>
        <pc:cxnChg chg="mod topLvl">
          <ac:chgData name="Leonhard Feiner" userId="8d629e603bbc19f6" providerId="LiveId" clId="{7545CADB-2D5C-49F0-BF18-75EAB1AA123C}" dt="2019-02-01T18:14:55.816" v="9439" actId="1076"/>
          <ac:cxnSpMkLst>
            <pc:docMk/>
            <pc:sldMk cId="495610399" sldId="309"/>
            <ac:cxnSpMk id="921" creationId="{0439BE16-F291-422E-924D-962286DABDBE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34" creationId="{A6622047-9BAA-42C1-99E3-7F8D7C31FCDE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35" creationId="{603129C5-8422-4B06-BE50-913648D801C3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36" creationId="{999BE52E-37F5-4450-8B17-A61EBC98302E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37" creationId="{CC24A581-F901-4832-895B-6967D07CCE85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38" creationId="{1AE9514C-EC77-4DAC-982F-C7A47491406A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39" creationId="{75B11796-FC2F-4E24-9A5B-A6523E61FD8C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42" creationId="{4C258D87-9089-4A0C-92F9-FE2F2F93F6D9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43" creationId="{7031B90E-5263-4CA4-8885-7AADBCBF6C19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44" creationId="{120F7BB4-A83F-4CC9-AD1A-6067BDB72008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45" creationId="{BC34E642-C33A-4E99-89B1-33DA237EB47C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46" creationId="{E2C0FC16-DBC2-456B-81BE-623E56C0C2FE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47" creationId="{5EA35498-E5BB-4464-97C3-ACC8C7579D7A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48" creationId="{B2CDA396-27C4-4977-8BBE-D00BE9D2E37B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49" creationId="{72D465ED-243F-483C-A3B2-7D01081DDA7F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51" creationId="{612416CC-2E1C-4AF3-9FDF-C410D9B4C4F1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52" creationId="{E78088BF-81DD-417A-B30F-A819BA16B39C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53" creationId="{1E4A223B-A28A-49BA-B955-90D2FC087DC0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54" creationId="{EC527CEA-6312-49F5-8ADA-6F45BC92BE25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55" creationId="{22C11D78-5081-4084-BE6B-1382FBE35551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56" creationId="{CC2F8B75-0A7A-4D06-BB1A-301709D4748E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57" creationId="{0B5A3FF4-2058-4F98-9C79-FDF4AFBC9D78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58" creationId="{F4B85D85-F3D4-4205-9767-2773D3602B79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59" creationId="{B7C7665D-FE27-4E34-BE14-E4A9F9307E9A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66" creationId="{BC0A6165-E1A0-49BF-AFCF-F8277CD77C50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67" creationId="{F08E382C-85A4-4F01-865E-47830DE3519A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68" creationId="{835DC214-3396-4917-A59B-DFA124D85B51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69" creationId="{5651DDC2-5ED2-4005-A097-BC399913E881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70" creationId="{C3B9ECFA-0802-4DF5-B4BF-666894A37195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71" creationId="{5F35146F-4E3B-42C7-9D6A-6779E1C7E309}"/>
          </ac:cxnSpMkLst>
        </pc:cxnChg>
        <pc:cxnChg chg="del mod topLvl">
          <ac:chgData name="Leonhard Feiner" userId="8d629e603bbc19f6" providerId="LiveId" clId="{7545CADB-2D5C-49F0-BF18-75EAB1AA123C}" dt="2019-02-01T17:19:38.687" v="8497" actId="478"/>
          <ac:cxnSpMkLst>
            <pc:docMk/>
            <pc:sldMk cId="495610399" sldId="309"/>
            <ac:cxnSpMk id="972" creationId="{6D2B373D-42DE-4138-B566-34344D176F9F}"/>
          </ac:cxnSpMkLst>
        </pc:cxnChg>
        <pc:cxnChg chg="del mod topLvl">
          <ac:chgData name="Leonhard Feiner" userId="8d629e603bbc19f6" providerId="LiveId" clId="{7545CADB-2D5C-49F0-BF18-75EAB1AA123C}" dt="2019-02-01T17:19:51.160" v="8499" actId="478"/>
          <ac:cxnSpMkLst>
            <pc:docMk/>
            <pc:sldMk cId="495610399" sldId="309"/>
            <ac:cxnSpMk id="973" creationId="{22202CB8-281A-4AB9-89BD-38FC7A32E3C1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74" creationId="{A81CE701-4F16-48E0-ADC3-70B633B15CC2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75" creationId="{73AC76D0-D447-4C4B-BFD6-8FFE53926FEA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76" creationId="{439BA18C-B1D6-448D-B317-9E067ACD72ED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77" creationId="{5FE366EB-4ED4-405D-AB0D-84229901CA53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78" creationId="{3B1630E3-46D5-40B1-8B69-CB2C16F4C1A5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79" creationId="{3F913319-8404-44F0-A593-58FB12C3D7A1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80" creationId="{3D49C084-1CE1-4801-B817-9BA2C593224D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81" creationId="{4EAB0C25-1B77-47ED-A46B-1092868E19E7}"/>
          </ac:cxnSpMkLst>
        </pc:cxnChg>
        <pc:cxnChg chg="del mod topLvl">
          <ac:chgData name="Leonhard Feiner" userId="8d629e603bbc19f6" providerId="LiveId" clId="{7545CADB-2D5C-49F0-BF18-75EAB1AA123C}" dt="2019-02-01T17:19:40.133" v="8498" actId="478"/>
          <ac:cxnSpMkLst>
            <pc:docMk/>
            <pc:sldMk cId="495610399" sldId="309"/>
            <ac:cxnSpMk id="982" creationId="{E239A9E8-0B0B-4C82-A9D3-07452C110748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83" creationId="{024EA3EA-F161-4CC6-94EB-61152BC416BC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84" creationId="{2EE907CC-66C8-4B67-BDF5-93D4E58F21B3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85" creationId="{8E43E9B9-7605-4160-A713-05309B913CF2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86" creationId="{3D5CFD80-1BB9-4E73-8EE4-10B4669A6371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87" creationId="{A8DC8F18-F8BC-4575-B11F-19133652AA9B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91" creationId="{73FC8248-9F81-4A61-9153-578BAF2DA521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92" creationId="{490A2E17-4F43-40BA-B50C-8DF6E997A7DF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93" creationId="{7466F1FB-852D-4EB3-9888-6D7A41B31A38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94" creationId="{C2B7F682-053F-45D4-8B90-1222EFDCC6D3}"/>
          </ac:cxnSpMkLst>
        </pc:cxnChg>
        <pc:cxnChg chg="mod topLvl">
          <ac:chgData name="Leonhard Feiner" userId="8d629e603bbc19f6" providerId="LiveId" clId="{7545CADB-2D5C-49F0-BF18-75EAB1AA123C}" dt="2019-02-01T19:14:13.188" v="9568" actId="164"/>
          <ac:cxnSpMkLst>
            <pc:docMk/>
            <pc:sldMk cId="495610399" sldId="309"/>
            <ac:cxnSpMk id="995" creationId="{12E32F84-FAD0-4868-B857-62C5A81346A5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08" creationId="{F5D855B8-AD5E-4DBB-94BD-3D3176421C09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09" creationId="{65044988-28E4-4353-8032-5701DAB7EA87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10" creationId="{99576EFF-33A3-4E1D-99E2-0C5F63D1A897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11" creationId="{20481E52-E912-48FF-87C9-7D18C0400A61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12" creationId="{1838D54A-AA73-4A65-A445-5B946AE4F6D9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13" creationId="{F4DC5F13-DBF5-4AAD-83CC-350C8501E22D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16" creationId="{9A6100ED-5BE7-493C-B2A3-0B4E2E452F7A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17" creationId="{B305D65D-4F85-4497-962F-0035DA80FD97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18" creationId="{D6BE7DFB-69F0-4D48-8BCB-8D3B0EF74C43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19" creationId="{4264DBE6-4D31-4D80-A969-76C4D9E8BEE7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20" creationId="{CC5FE4DD-3443-4071-84BB-D450E41D96E4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21" creationId="{EBE32386-2A58-4B76-A839-2A130B6C465F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22" creationId="{FD5C6585-2D80-4344-89EA-3713ED57C95A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23" creationId="{08632A08-BC92-4CB2-93CE-A584DBD46F43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25" creationId="{21954E7D-6F1F-4573-928D-1AA9A40B165D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26" creationId="{0EAA5D65-48D6-4C3C-B4AC-A71EBCD73772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27" creationId="{8D0BCF4B-AAEE-4DAB-B96A-34469482DAB5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28" creationId="{5F8DEE2D-A813-43E5-A382-8A35E5E24EDB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29" creationId="{07B41901-6BB7-4338-A0FD-6899B865BDD2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30" creationId="{7AE170B4-A615-4894-8E79-D18925620BEC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31" creationId="{5908D36F-C9B5-4941-B2D2-A1E54C1F88E9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34" creationId="{ACFD1197-6776-4D6D-9603-05AD4284A1D7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35" creationId="{43D5881B-531D-4976-84A4-DD95D87CF93B}"/>
          </ac:cxnSpMkLst>
        </pc:cxnChg>
        <pc:cxnChg chg="mod topLvl">
          <ac:chgData name="Leonhard Feiner" userId="8d629e603bbc19f6" providerId="LiveId" clId="{7545CADB-2D5C-49F0-BF18-75EAB1AA123C}" dt="2019-02-01T19:14:43.244" v="9572" actId="164"/>
          <ac:cxnSpMkLst>
            <pc:docMk/>
            <pc:sldMk cId="495610399" sldId="309"/>
            <ac:cxnSpMk id="1036" creationId="{1C6F8E1E-086A-4206-B316-753DB5497C7D}"/>
          </ac:cxnSpMkLst>
        </pc:cxnChg>
        <pc:cxnChg chg="mod topLvl">
          <ac:chgData name="Leonhard Feiner" userId="8d629e603bbc19f6" providerId="LiveId" clId="{7545CADB-2D5C-49F0-BF18-75EAB1AA123C}" dt="2019-02-01T19:14:04.176" v="9567" actId="165"/>
          <ac:cxnSpMkLst>
            <pc:docMk/>
            <pc:sldMk cId="495610399" sldId="309"/>
            <ac:cxnSpMk id="1037" creationId="{8596F960-50EA-4E07-89F1-A7CD74AA8A70}"/>
          </ac:cxnSpMkLst>
        </pc:cxnChg>
        <pc:cxnChg chg="mod topLvl">
          <ac:chgData name="Leonhard Feiner" userId="8d629e603bbc19f6" providerId="LiveId" clId="{7545CADB-2D5C-49F0-BF18-75EAB1AA123C}" dt="2019-02-01T19:14:04.176" v="9567" actId="165"/>
          <ac:cxnSpMkLst>
            <pc:docMk/>
            <pc:sldMk cId="495610399" sldId="309"/>
            <ac:cxnSpMk id="1038" creationId="{215BF6A5-BA2F-499F-9B4B-5E12F498F847}"/>
          </ac:cxnSpMkLst>
        </pc:cxnChg>
      </pc:sldChg>
      <pc:sldChg chg="addSp delSp modSp add del">
        <pc:chgData name="Leonhard Feiner" userId="8d629e603bbc19f6" providerId="LiveId" clId="{7545CADB-2D5C-49F0-BF18-75EAB1AA123C}" dt="2019-02-04T19:32:03.819" v="11861" actId="2696"/>
        <pc:sldMkLst>
          <pc:docMk/>
          <pc:sldMk cId="3270232298" sldId="310"/>
        </pc:sldMkLst>
        <pc:spChg chg="add del mod ord">
          <ac:chgData name="Leonhard Feiner" userId="8d629e603bbc19f6" providerId="LiveId" clId="{7545CADB-2D5C-49F0-BF18-75EAB1AA123C}" dt="2019-02-04T18:44:35.509" v="11765" actId="478"/>
          <ac:spMkLst>
            <pc:docMk/>
            <pc:sldMk cId="3270232298" sldId="310"/>
            <ac:spMk id="2" creationId="{0D6609B9-419F-441B-A7FC-5DE058ACE5F6}"/>
          </ac:spMkLst>
        </pc:spChg>
        <pc:spChg chg="del">
          <ac:chgData name="Leonhard Feiner" userId="8d629e603bbc19f6" providerId="LiveId" clId="{7545CADB-2D5C-49F0-BF18-75EAB1AA123C}" dt="2019-02-01T19:13:32.094" v="9562" actId="478"/>
          <ac:spMkLst>
            <pc:docMk/>
            <pc:sldMk cId="3270232298" sldId="310"/>
            <ac:spMk id="2" creationId="{7B3DC357-670E-42F4-9671-59537599DE11}"/>
          </ac:spMkLst>
        </pc:spChg>
        <pc:spChg chg="del">
          <ac:chgData name="Leonhard Feiner" userId="8d629e603bbc19f6" providerId="LiveId" clId="{7545CADB-2D5C-49F0-BF18-75EAB1AA123C}" dt="2019-02-01T19:16:53.494" v="9582"/>
          <ac:spMkLst>
            <pc:docMk/>
            <pc:sldMk cId="3270232298" sldId="310"/>
            <ac:spMk id="3" creationId="{9D58B303-34CA-40F6-AAD8-0BFF6A641105}"/>
          </ac:spMkLst>
        </pc:spChg>
        <pc:spChg chg="del">
          <ac:chgData name="Leonhard Feiner" userId="8d629e603bbc19f6" providerId="LiveId" clId="{7545CADB-2D5C-49F0-BF18-75EAB1AA123C}" dt="2019-02-01T19:16:53.494" v="9582"/>
          <ac:spMkLst>
            <pc:docMk/>
            <pc:sldMk cId="3270232298" sldId="310"/>
            <ac:spMk id="4" creationId="{A0D980D4-6CDC-42AF-9F51-08A4CF8A5E22}"/>
          </ac:spMkLst>
        </pc:spChg>
        <pc:spChg chg="del">
          <ac:chgData name="Leonhard Feiner" userId="8d629e603bbc19f6" providerId="LiveId" clId="{7545CADB-2D5C-49F0-BF18-75EAB1AA123C}" dt="2019-02-01T19:16:49.424" v="9581" actId="478"/>
          <ac:spMkLst>
            <pc:docMk/>
            <pc:sldMk cId="3270232298" sldId="310"/>
            <ac:spMk id="5" creationId="{7DABB4F6-2147-46D7-A2D5-228B02C80493}"/>
          </ac:spMkLst>
        </pc:spChg>
        <pc:spChg chg="del">
          <ac:chgData name="Leonhard Feiner" userId="8d629e603bbc19f6" providerId="LiveId" clId="{7545CADB-2D5C-49F0-BF18-75EAB1AA123C}" dt="2019-02-01T19:16:53.494" v="9582"/>
          <ac:spMkLst>
            <pc:docMk/>
            <pc:sldMk cId="3270232298" sldId="310"/>
            <ac:spMk id="6" creationId="{9E82563E-B41A-4285-B6BD-78E33C2FD42F}"/>
          </ac:spMkLst>
        </pc:spChg>
        <pc:spChg chg="del mod topLvl">
          <ac:chgData name="Leonhard Feiner" userId="8d629e603bbc19f6" providerId="LiveId" clId="{7545CADB-2D5C-49F0-BF18-75EAB1AA123C}" dt="2019-02-01T19:16:21.908" v="9580" actId="478"/>
          <ac:spMkLst>
            <pc:docMk/>
            <pc:sldMk cId="3270232298" sldId="310"/>
            <ac:spMk id="8" creationId="{53705325-0C59-40EE-9D0C-D51C7319139B}"/>
          </ac:spMkLst>
        </pc:spChg>
        <pc:spChg chg="del mod topLvl">
          <ac:chgData name="Leonhard Feiner" userId="8d629e603bbc19f6" providerId="LiveId" clId="{7545CADB-2D5C-49F0-BF18-75EAB1AA123C}" dt="2019-02-01T19:17:28.920" v="9587" actId="478"/>
          <ac:spMkLst>
            <pc:docMk/>
            <pc:sldMk cId="3270232298" sldId="310"/>
            <ac:spMk id="10" creationId="{8402697F-A787-425D-9F92-8EE221BC565E}"/>
          </ac:spMkLst>
        </pc:spChg>
        <pc:spChg chg="del mod topLvl">
          <ac:chgData name="Leonhard Feiner" userId="8d629e603bbc19f6" providerId="LiveId" clId="{7545CADB-2D5C-49F0-BF18-75EAB1AA123C}" dt="2019-02-01T19:17:28.920" v="9587" actId="478"/>
          <ac:spMkLst>
            <pc:docMk/>
            <pc:sldMk cId="3270232298" sldId="310"/>
            <ac:spMk id="11" creationId="{1B75A47D-1839-4BE9-BB84-FC29D290943A}"/>
          </ac:spMkLst>
        </pc:spChg>
        <pc:spChg chg="add del mod topLvl">
          <ac:chgData name="Leonhard Feiner" userId="8d629e603bbc19f6" providerId="LiveId" clId="{7545CADB-2D5C-49F0-BF18-75EAB1AA123C}" dt="2019-02-01T19:18:19.599" v="9593" actId="478"/>
          <ac:spMkLst>
            <pc:docMk/>
            <pc:sldMk cId="3270232298" sldId="310"/>
            <ac:spMk id="12" creationId="{37F13500-446C-4412-8531-478C5F66ADDF}"/>
          </ac:spMkLst>
        </pc:spChg>
        <pc:spChg chg="add del mod topLvl">
          <ac:chgData name="Leonhard Feiner" userId="8d629e603bbc19f6" providerId="LiveId" clId="{7545CADB-2D5C-49F0-BF18-75EAB1AA123C}" dt="2019-02-01T19:18:19.599" v="9593" actId="478"/>
          <ac:spMkLst>
            <pc:docMk/>
            <pc:sldMk cId="3270232298" sldId="310"/>
            <ac:spMk id="13" creationId="{5CF7D93C-881A-495C-ABFE-31B58CC71AF7}"/>
          </ac:spMkLst>
        </pc:spChg>
        <pc:spChg chg="add del mod topLvl">
          <ac:chgData name="Leonhard Feiner" userId="8d629e603bbc19f6" providerId="LiveId" clId="{7545CADB-2D5C-49F0-BF18-75EAB1AA123C}" dt="2019-02-01T19:18:19.599" v="9593" actId="478"/>
          <ac:spMkLst>
            <pc:docMk/>
            <pc:sldMk cId="3270232298" sldId="310"/>
            <ac:spMk id="14" creationId="{1AE5592B-77E8-448E-943C-E0AC167B1823}"/>
          </ac:spMkLst>
        </pc:spChg>
        <pc:spChg chg="del mod topLvl">
          <ac:chgData name="Leonhard Feiner" userId="8d629e603bbc19f6" providerId="LiveId" clId="{7545CADB-2D5C-49F0-BF18-75EAB1AA123C}" dt="2019-02-01T19:17:58.371" v="9590" actId="478"/>
          <ac:spMkLst>
            <pc:docMk/>
            <pc:sldMk cId="3270232298" sldId="310"/>
            <ac:spMk id="15" creationId="{023286E3-6DCB-40DD-B6E7-477831C92C68}"/>
          </ac:spMkLst>
        </pc:spChg>
        <pc:spChg chg="add del mod topLvl">
          <ac:chgData name="Leonhard Feiner" userId="8d629e603bbc19f6" providerId="LiveId" clId="{7545CADB-2D5C-49F0-BF18-75EAB1AA123C}" dt="2019-02-01T19:18:19.599" v="9593" actId="478"/>
          <ac:spMkLst>
            <pc:docMk/>
            <pc:sldMk cId="3270232298" sldId="310"/>
            <ac:spMk id="16" creationId="{170F48CF-4B3D-4129-A83A-E094E7A866E0}"/>
          </ac:spMkLst>
        </pc:spChg>
        <pc:spChg chg="del mod topLvl">
          <ac:chgData name="Leonhard Feiner" userId="8d629e603bbc19f6" providerId="LiveId" clId="{7545CADB-2D5C-49F0-BF18-75EAB1AA123C}" dt="2019-02-01T19:17:28.920" v="9587" actId="478"/>
          <ac:spMkLst>
            <pc:docMk/>
            <pc:sldMk cId="3270232298" sldId="310"/>
            <ac:spMk id="17" creationId="{ABC5E9E8-E2DA-4DA2-B207-D75B58159BE3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39" creationId="{08EB45F3-54F1-4351-85BB-A2711598BAB0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40" creationId="{1FD8A2CE-1859-4E6E-84B2-F0BD1FE61F0C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41" creationId="{A8E43C49-76AE-47D5-BFDA-599F68C8D1A1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42" creationId="{98FD0F35-C070-4CE0-AD7D-7E9928F8BD53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52" creationId="{3347602F-9E57-4B6C-AAE3-A0DB86F36550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53" creationId="{96AAFDF9-2A33-4B18-B5D9-E30BB8EEE67E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54" creationId="{4124BA27-92B8-4976-BD97-D6A2C3AC96A3}"/>
          </ac:spMkLst>
        </pc:spChg>
        <pc:spChg chg="del mod topLvl">
          <ac:chgData name="Leonhard Feiner" userId="8d629e603bbc19f6" providerId="LiveId" clId="{7545CADB-2D5C-49F0-BF18-75EAB1AA123C}" dt="2019-02-01T19:17:56.754" v="9589" actId="478"/>
          <ac:spMkLst>
            <pc:docMk/>
            <pc:sldMk cId="3270232298" sldId="310"/>
            <ac:spMk id="61" creationId="{561ABFCC-B903-4BF5-9647-D714AF210BE9}"/>
          </ac:spMkLst>
        </pc:spChg>
        <pc:spChg chg="del mod topLvl">
          <ac:chgData name="Leonhard Feiner" userId="8d629e603bbc19f6" providerId="LiveId" clId="{7545CADB-2D5C-49F0-BF18-75EAB1AA123C}" dt="2019-02-01T19:15:28.387" v="9575" actId="478"/>
          <ac:spMkLst>
            <pc:docMk/>
            <pc:sldMk cId="3270232298" sldId="310"/>
            <ac:spMk id="63" creationId="{C95D0264-6E1E-45C1-B8C5-8499A18417DA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65" creationId="{DF822CC7-C630-4FD4-A86A-A995BDD7C756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66" creationId="{86202828-B775-46EE-A4DA-F5B165AB4BF2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67" creationId="{F4898B4A-CE2F-4B4E-BFFA-0B09F250BD51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68" creationId="{9E4F0E55-3178-4195-807A-3BA899EBCF3F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69" creationId="{8D5BBC1A-451A-4243-8A95-13073E9FBBAA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70" creationId="{03CF4C16-1B22-4E55-BA29-DB187BDFBFE0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71" creationId="{AA06E3A8-41A6-448A-A434-1A377C1AD669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72" creationId="{7EF59E59-594B-4BBA-8D53-BFF25063DE0E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96" creationId="{02F05FA3-0490-4098-BBDF-0DC3D3748F02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97" creationId="{3E814015-6EE0-4D0D-8413-CD7F592B9F77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98" creationId="{288D3C9E-66BB-4F9C-86F9-EE10634A884E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99" creationId="{94248A73-15EC-4B57-BF28-656372CC1C9B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100" creationId="{B5468546-C06D-4D55-A7E3-829192999AEA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101" creationId="{2C44B661-7202-422C-89D1-99BE7E99005E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121" creationId="{0A073455-3830-4E96-90B5-0A1724EB0350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122" creationId="{69BA7FAB-64F3-4E6D-A036-49F70538174D}"/>
          </ac:spMkLst>
        </pc:spChg>
        <pc:spChg chg="mod topLvl">
          <ac:chgData name="Leonhard Feiner" userId="8d629e603bbc19f6" providerId="LiveId" clId="{7545CADB-2D5C-49F0-BF18-75EAB1AA123C}" dt="2019-02-02T08:29:20.625" v="9748" actId="164"/>
          <ac:spMkLst>
            <pc:docMk/>
            <pc:sldMk cId="3270232298" sldId="310"/>
            <ac:spMk id="123" creationId="{36284242-35A6-418B-BF63-950581935334}"/>
          </ac:spMkLst>
        </pc:spChg>
        <pc:spChg chg="mod ord topLvl">
          <ac:chgData name="Leonhard Feiner" userId="8d629e603bbc19f6" providerId="LiveId" clId="{7545CADB-2D5C-49F0-BF18-75EAB1AA123C}" dt="2019-02-02T08:29:25.960" v="9749" actId="164"/>
          <ac:spMkLst>
            <pc:docMk/>
            <pc:sldMk cId="3270232298" sldId="310"/>
            <ac:spMk id="126" creationId="{70CCFF1E-D5FD-4790-B6E6-0A8384A51CF7}"/>
          </ac:spMkLst>
        </pc:spChg>
        <pc:spChg chg="del mod topLvl">
          <ac:chgData name="Leonhard Feiner" userId="8d629e603bbc19f6" providerId="LiveId" clId="{7545CADB-2D5C-49F0-BF18-75EAB1AA123C}" dt="2019-02-01T19:21:36.865" v="9607" actId="478"/>
          <ac:spMkLst>
            <pc:docMk/>
            <pc:sldMk cId="3270232298" sldId="310"/>
            <ac:spMk id="129" creationId="{B3CCC254-C798-4F05-B136-C083AFEB7533}"/>
          </ac:spMkLst>
        </pc:spChg>
        <pc:spChg chg="del mod topLvl">
          <ac:chgData name="Leonhard Feiner" userId="8d629e603bbc19f6" providerId="LiveId" clId="{7545CADB-2D5C-49F0-BF18-75EAB1AA123C}" dt="2019-02-04T18:44:35.509" v="11765" actId="478"/>
          <ac:spMkLst>
            <pc:docMk/>
            <pc:sldMk cId="3270232298" sldId="310"/>
            <ac:spMk id="132" creationId="{9415D415-C409-4AD5-9E1D-891F31F36C8B}"/>
          </ac:spMkLst>
        </pc:spChg>
        <pc:spChg chg="add del mod">
          <ac:chgData name="Leonhard Feiner" userId="8d629e603bbc19f6" providerId="LiveId" clId="{7545CADB-2D5C-49F0-BF18-75EAB1AA123C}" dt="2019-02-01T19:17:19.091" v="9585" actId="478"/>
          <ac:spMkLst>
            <pc:docMk/>
            <pc:sldMk cId="3270232298" sldId="310"/>
            <ac:spMk id="133" creationId="{1AF26870-6EB3-4705-B0DE-9D48F8B48CF4}"/>
          </ac:spMkLst>
        </pc:spChg>
        <pc:spChg chg="del mod topLvl">
          <ac:chgData name="Leonhard Feiner" userId="8d629e603bbc19f6" providerId="LiveId" clId="{7545CADB-2D5C-49F0-BF18-75EAB1AA123C}" dt="2019-02-04T18:44:35.509" v="11765" actId="478"/>
          <ac:spMkLst>
            <pc:docMk/>
            <pc:sldMk cId="3270232298" sldId="310"/>
            <ac:spMk id="133" creationId="{30A6E9DB-6063-4889-ADB5-D2E1C39CB954}"/>
          </ac:spMkLst>
        </pc:spChg>
        <pc:spChg chg="del mod topLvl">
          <ac:chgData name="Leonhard Feiner" userId="8d629e603bbc19f6" providerId="LiveId" clId="{7545CADB-2D5C-49F0-BF18-75EAB1AA123C}" dt="2019-02-04T18:44:35.509" v="11765" actId="478"/>
          <ac:spMkLst>
            <pc:docMk/>
            <pc:sldMk cId="3270232298" sldId="310"/>
            <ac:spMk id="134" creationId="{0B7BC287-91A2-4AB7-AE32-36C5FCDB0AAE}"/>
          </ac:spMkLst>
        </pc:spChg>
        <pc:spChg chg="add del mod">
          <ac:chgData name="Leonhard Feiner" userId="8d629e603bbc19f6" providerId="LiveId" clId="{7545CADB-2D5C-49F0-BF18-75EAB1AA123C}" dt="2019-02-01T19:17:19.091" v="9585" actId="478"/>
          <ac:spMkLst>
            <pc:docMk/>
            <pc:sldMk cId="3270232298" sldId="310"/>
            <ac:spMk id="134" creationId="{380F5692-AC1A-4524-94B5-C13562E0EC99}"/>
          </ac:spMkLst>
        </pc:spChg>
        <pc:spChg chg="add del mod">
          <ac:chgData name="Leonhard Feiner" userId="8d629e603bbc19f6" providerId="LiveId" clId="{7545CADB-2D5C-49F0-BF18-75EAB1AA123C}" dt="2019-02-01T19:17:19.091" v="9585" actId="478"/>
          <ac:spMkLst>
            <pc:docMk/>
            <pc:sldMk cId="3270232298" sldId="310"/>
            <ac:spMk id="135" creationId="{B783432B-80A9-4D2D-9509-54FC8F9E2A28}"/>
          </ac:spMkLst>
        </pc:spChg>
        <pc:spChg chg="add del mod">
          <ac:chgData name="Leonhard Feiner" userId="8d629e603bbc19f6" providerId="LiveId" clId="{7545CADB-2D5C-49F0-BF18-75EAB1AA123C}" dt="2019-02-01T19:17:19.091" v="9585" actId="478"/>
          <ac:spMkLst>
            <pc:docMk/>
            <pc:sldMk cId="3270232298" sldId="310"/>
            <ac:spMk id="136" creationId="{02095A24-2ADA-4C79-862F-4ED4AD828B49}"/>
          </ac:spMkLst>
        </pc:spChg>
        <pc:spChg chg="add del mod">
          <ac:chgData name="Leonhard Feiner" userId="8d629e603bbc19f6" providerId="LiveId" clId="{7545CADB-2D5C-49F0-BF18-75EAB1AA123C}" dt="2019-02-01T19:17:19.091" v="9585" actId="478"/>
          <ac:spMkLst>
            <pc:docMk/>
            <pc:sldMk cId="3270232298" sldId="310"/>
            <ac:spMk id="137" creationId="{A36BD9CB-809B-46EA-9A1D-ED609F8A7D32}"/>
          </ac:spMkLst>
        </pc:spChg>
        <pc:spChg chg="add del mod">
          <ac:chgData name="Leonhard Feiner" userId="8d629e603bbc19f6" providerId="LiveId" clId="{7545CADB-2D5C-49F0-BF18-75EAB1AA123C}" dt="2019-02-01T19:17:19.091" v="9585" actId="478"/>
          <ac:spMkLst>
            <pc:docMk/>
            <pc:sldMk cId="3270232298" sldId="310"/>
            <ac:spMk id="138" creationId="{3B0FD74E-9F66-4C21-8736-B96AABD3369E}"/>
          </ac:spMkLst>
        </pc:spChg>
        <pc:spChg chg="add del mod">
          <ac:chgData name="Leonhard Feiner" userId="8d629e603bbc19f6" providerId="LiveId" clId="{7545CADB-2D5C-49F0-BF18-75EAB1AA123C}" dt="2019-02-01T19:17:19.091" v="9585" actId="478"/>
          <ac:spMkLst>
            <pc:docMk/>
            <pc:sldMk cId="3270232298" sldId="310"/>
            <ac:spMk id="157" creationId="{B8341E55-A74E-41A2-8EAE-B43545A1C5D8}"/>
          </ac:spMkLst>
        </pc:spChg>
        <pc:spChg chg="add mod">
          <ac:chgData name="Leonhard Feiner" userId="8d629e603bbc19f6" providerId="LiveId" clId="{7545CADB-2D5C-49F0-BF18-75EAB1AA123C}" dt="2019-02-01T19:16:53.494" v="9582"/>
          <ac:spMkLst>
            <pc:docMk/>
            <pc:sldMk cId="3270232298" sldId="310"/>
            <ac:spMk id="158" creationId="{9355B000-CB68-4762-8324-6B5F547AF7B8}"/>
          </ac:spMkLst>
        </pc:spChg>
        <pc:spChg chg="mod ord topLvl">
          <ac:chgData name="Leonhard Feiner" userId="8d629e603bbc19f6" providerId="LiveId" clId="{7545CADB-2D5C-49F0-BF18-75EAB1AA123C}" dt="2019-02-02T08:29:25.960" v="9749" actId="164"/>
          <ac:spMkLst>
            <pc:docMk/>
            <pc:sldMk cId="3270232298" sldId="310"/>
            <ac:spMk id="185" creationId="{54CC5750-5A2B-48DF-A1D1-4407283F4917}"/>
          </ac:spMkLst>
        </pc:spChg>
        <pc:spChg chg="add del mod ord">
          <ac:chgData name="Leonhard Feiner" userId="8d629e603bbc19f6" providerId="LiveId" clId="{7545CADB-2D5C-49F0-BF18-75EAB1AA123C}" dt="2019-02-04T18:44:35.509" v="11765" actId="478"/>
          <ac:spMkLst>
            <pc:docMk/>
            <pc:sldMk cId="3270232298" sldId="310"/>
            <ac:spMk id="223" creationId="{F342275F-0605-495E-BD6F-2EFBB20A037E}"/>
          </ac:spMkLst>
        </pc:spChg>
        <pc:spChg chg="add mod">
          <ac:chgData name="Leonhard Feiner" userId="8d629e603bbc19f6" providerId="LiveId" clId="{7545CADB-2D5C-49F0-BF18-75EAB1AA123C}" dt="2019-02-04T16:05:59.162" v="10477" actId="164"/>
          <ac:spMkLst>
            <pc:docMk/>
            <pc:sldMk cId="3270232298" sldId="310"/>
            <ac:spMk id="224" creationId="{CB983F82-DC82-4870-952B-E3F9245BEA5B}"/>
          </ac:spMkLst>
        </pc:spChg>
        <pc:spChg chg="add mod">
          <ac:chgData name="Leonhard Feiner" userId="8d629e603bbc19f6" providerId="LiveId" clId="{7545CADB-2D5C-49F0-BF18-75EAB1AA123C}" dt="2019-02-04T16:05:59.162" v="10477" actId="164"/>
          <ac:spMkLst>
            <pc:docMk/>
            <pc:sldMk cId="3270232298" sldId="310"/>
            <ac:spMk id="225" creationId="{C843BBF6-F1AF-44D8-B5A0-AB198D416069}"/>
          </ac:spMkLst>
        </pc:spChg>
        <pc:spChg chg="add mod">
          <ac:chgData name="Leonhard Feiner" userId="8d629e603bbc19f6" providerId="LiveId" clId="{7545CADB-2D5C-49F0-BF18-75EAB1AA123C}" dt="2019-02-04T16:05:59.162" v="10477" actId="164"/>
          <ac:spMkLst>
            <pc:docMk/>
            <pc:sldMk cId="3270232298" sldId="310"/>
            <ac:spMk id="226" creationId="{F239BE0A-D26E-47F1-A654-BF1A6B9D2292}"/>
          </ac:spMkLst>
        </pc:spChg>
        <pc:spChg chg="add del mod">
          <ac:chgData name="Leonhard Feiner" userId="8d629e603bbc19f6" providerId="LiveId" clId="{7545CADB-2D5C-49F0-BF18-75EAB1AA123C}" dt="2019-02-04T16:03:16.356" v="10415" actId="478"/>
          <ac:spMkLst>
            <pc:docMk/>
            <pc:sldMk cId="3270232298" sldId="310"/>
            <ac:spMk id="227" creationId="{5C932E14-9EBC-45C2-9BA4-59AD937C31C4}"/>
          </ac:spMkLst>
        </pc:spChg>
        <pc:spChg chg="add mod">
          <ac:chgData name="Leonhard Feiner" userId="8d629e603bbc19f6" providerId="LiveId" clId="{7545CADB-2D5C-49F0-BF18-75EAB1AA123C}" dt="2019-02-04T16:05:59.162" v="10477" actId="164"/>
          <ac:spMkLst>
            <pc:docMk/>
            <pc:sldMk cId="3270232298" sldId="310"/>
            <ac:spMk id="228" creationId="{74A5DB2D-532F-428A-925A-011070D7EBB8}"/>
          </ac:spMkLst>
        </pc:spChg>
        <pc:spChg chg="mod ord topLvl">
          <ac:chgData name="Leonhard Feiner" userId="8d629e603bbc19f6" providerId="LiveId" clId="{7545CADB-2D5C-49F0-BF18-75EAB1AA123C}" dt="2019-02-02T08:29:25.960" v="9749" actId="164"/>
          <ac:spMkLst>
            <pc:docMk/>
            <pc:sldMk cId="3270232298" sldId="310"/>
            <ac:spMk id="253" creationId="{1534B227-AFD8-4636-B9DA-B607B99F6872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16" creationId="{C8192191-7450-45A6-990E-9A283B755638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17" creationId="{7C2081AB-6AEA-407B-9F2E-A7417D0901E7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18" creationId="{5BD90D18-C2F7-46FB-B02F-0A90D5603824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19" creationId="{82D296E1-BA85-4661-AB84-5ACB22B8041B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25" creationId="{C3DBEA01-C094-46AD-BA8B-17EC157B4EC5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26" creationId="{C5D9CD5C-2CC0-4321-BB12-DB653D61C6B0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27" creationId="{20733819-B94A-454E-A720-78EAA8A9117A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28" creationId="{12606DC0-5922-46E2-907B-63C8176284F1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36" creationId="{8E5B68A0-425B-43AA-9A99-A8C76FF84DC1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37" creationId="{127CC50A-FEEB-4ADA-A4D8-60155B268EA0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38" creationId="{C188B3E3-8D66-423C-B843-C9ED1F6D35CB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44" creationId="{30F7627D-E9D1-4AA2-AB9E-5F219DCE3785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45" creationId="{684F384F-0E9B-4C0A-A157-FA2619DD5846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46" creationId="{63B74CD7-2B11-43EC-B1C2-73462D357975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47" creationId="{6C96F286-889E-4047-837D-14AEB1FE6151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48" creationId="{03EF2A60-A1B0-4B97-9051-7AB87113A167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49" creationId="{13E599A4-DC71-4552-92F3-3DF824831641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50" creationId="{13432AE6-3733-496B-B936-93353D4E16BA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51" creationId="{20CE8BFD-813E-4DCC-8540-C6A6C6873408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75" creationId="{78BDB5F6-1008-402A-9FA4-FE1324355E48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76" creationId="{7169DD5B-A7C3-4783-BAD7-2C3EBD4D094D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77" creationId="{D8698795-3063-41E2-B838-DBF39DBA18B6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78" creationId="{05499783-EA9A-4E11-BBEE-3039C4F4A046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79" creationId="{838EC108-A281-44A4-A859-8C89A443AE64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380" creationId="{A1C09290-5ED9-43D3-B71A-A2B0E714CF53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400" creationId="{C6163CE2-50AC-4604-9310-1BEF73FAF81A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401" creationId="{10B3B549-FB01-492A-B9EB-2316D70F840D}"/>
          </ac:spMkLst>
        </pc:spChg>
        <pc:spChg chg="mod topLvl">
          <ac:chgData name="Leonhard Feiner" userId="8d629e603bbc19f6" providerId="LiveId" clId="{7545CADB-2D5C-49F0-BF18-75EAB1AA123C}" dt="2019-02-04T17:52:09.734" v="11074" actId="164"/>
          <ac:spMkLst>
            <pc:docMk/>
            <pc:sldMk cId="3270232298" sldId="310"/>
            <ac:spMk id="402" creationId="{57B52A3E-3DDF-4494-B0FA-84CBC800AF2B}"/>
          </ac:spMkLst>
        </pc:spChg>
        <pc:grpChg chg="add mod">
          <ac:chgData name="Leonhard Feiner" userId="8d629e603bbc19f6" providerId="LiveId" clId="{7545CADB-2D5C-49F0-BF18-75EAB1AA123C}" dt="2019-02-04T16:05:59.162" v="10477" actId="164"/>
          <ac:grpSpMkLst>
            <pc:docMk/>
            <pc:sldMk cId="3270232298" sldId="310"/>
            <ac:grpSpMk id="3" creationId="{D0544D8B-C1A4-4429-9C80-A9D50034BC2D}"/>
          </ac:grpSpMkLst>
        </pc:grpChg>
        <pc:grpChg chg="add del">
          <ac:chgData name="Leonhard Feiner" userId="8d629e603bbc19f6" providerId="LiveId" clId="{7545CADB-2D5C-49F0-BF18-75EAB1AA123C}" dt="2019-02-01T19:16:18.519" v="9579" actId="165"/>
          <ac:grpSpMkLst>
            <pc:docMk/>
            <pc:sldMk cId="3270232298" sldId="310"/>
            <ac:grpSpMk id="7" creationId="{CDB0723E-03BE-4C1C-B184-F69E54E9365F}"/>
          </ac:grpSpMkLst>
        </pc:grpChg>
        <pc:grpChg chg="del mod topLvl">
          <ac:chgData name="Leonhard Feiner" userId="8d629e603bbc19f6" providerId="LiveId" clId="{7545CADB-2D5C-49F0-BF18-75EAB1AA123C}" dt="2019-02-01T19:17:25.243" v="9586" actId="165"/>
          <ac:grpSpMkLst>
            <pc:docMk/>
            <pc:sldMk cId="3270232298" sldId="310"/>
            <ac:grpSpMk id="9" creationId="{C04BC156-DBD5-4BC7-B317-4B021D832BB9}"/>
          </ac:grpSpMkLst>
        </pc:grpChg>
        <pc:grpChg chg="add mod">
          <ac:chgData name="Leonhard Feiner" userId="8d629e603bbc19f6" providerId="LiveId" clId="{7545CADB-2D5C-49F0-BF18-75EAB1AA123C}" dt="2019-02-02T08:29:25.960" v="9749" actId="164"/>
          <ac:grpSpMkLst>
            <pc:docMk/>
            <pc:sldMk cId="3270232298" sldId="310"/>
            <ac:grpSpMk id="10" creationId="{CAD2B971-3891-4030-B521-5C5B8090042D}"/>
          </ac:grpSpMkLst>
        </pc:grpChg>
        <pc:grpChg chg="add del mod">
          <ac:chgData name="Leonhard Feiner" userId="8d629e603bbc19f6" providerId="LiveId" clId="{7545CADB-2D5C-49F0-BF18-75EAB1AA123C}" dt="2019-02-04T15:57:05.264" v="10379" actId="478"/>
          <ac:grpSpMkLst>
            <pc:docMk/>
            <pc:sldMk cId="3270232298" sldId="310"/>
            <ac:grpSpMk id="11" creationId="{09BEF903-09A5-42EE-86F8-ACFCDB9016DD}"/>
          </ac:grpSpMkLst>
        </pc:grpChg>
        <pc:grpChg chg="add mod">
          <ac:chgData name="Leonhard Feiner" userId="8d629e603bbc19f6" providerId="LiveId" clId="{7545CADB-2D5C-49F0-BF18-75EAB1AA123C}" dt="2019-02-04T17:52:09.734" v="11074" actId="164"/>
          <ac:grpSpMkLst>
            <pc:docMk/>
            <pc:sldMk cId="3270232298" sldId="310"/>
            <ac:grpSpMk id="21" creationId="{C1942FF2-0488-4F4A-8446-A13408C349C0}"/>
          </ac:grpSpMkLst>
        </pc:grpChg>
        <pc:grpChg chg="add del">
          <ac:chgData name="Leonhard Feiner" userId="8d629e603bbc19f6" providerId="LiveId" clId="{7545CADB-2D5C-49F0-BF18-75EAB1AA123C}" dt="2019-02-01T19:15:12.409" v="9574" actId="165"/>
          <ac:grpSpMkLst>
            <pc:docMk/>
            <pc:sldMk cId="3270232298" sldId="310"/>
            <ac:grpSpMk id="62" creationId="{7634435B-C66D-48D9-98FB-410EB6C1D28F}"/>
          </ac:grpSpMkLst>
        </pc:grpChg>
        <pc:grpChg chg="del mod topLvl">
          <ac:chgData name="Leonhard Feiner" userId="8d629e603bbc19f6" providerId="LiveId" clId="{7545CADB-2D5C-49F0-BF18-75EAB1AA123C}" dt="2019-02-01T19:15:35.576" v="9576" actId="165"/>
          <ac:grpSpMkLst>
            <pc:docMk/>
            <pc:sldMk cId="3270232298" sldId="310"/>
            <ac:grpSpMk id="64" creationId="{2C302B90-ED24-4FEA-8CB9-355E8F1F2A31}"/>
          </ac:grpSpMkLst>
        </pc:grpChg>
        <pc:grpChg chg="add del mod">
          <ac:chgData name="Leonhard Feiner" userId="8d629e603bbc19f6" providerId="LiveId" clId="{7545CADB-2D5C-49F0-BF18-75EAB1AA123C}" dt="2019-02-04T15:41:37.622" v="10346" actId="165"/>
          <ac:grpSpMkLst>
            <pc:docMk/>
            <pc:sldMk cId="3270232298" sldId="310"/>
            <ac:grpSpMk id="124" creationId="{99711661-19D3-4AEA-A30F-F8A3447680C2}"/>
          </ac:grpSpMkLst>
        </pc:grpChg>
        <pc:grpChg chg="add del">
          <ac:chgData name="Leonhard Feiner" userId="8d629e603bbc19f6" providerId="LiveId" clId="{7545CADB-2D5C-49F0-BF18-75EAB1AA123C}" dt="2019-02-02T08:27:44.091" v="9742" actId="165"/>
          <ac:grpSpMkLst>
            <pc:docMk/>
            <pc:sldMk cId="3270232298" sldId="310"/>
            <ac:grpSpMk id="125" creationId="{6537DA3F-9A0D-4CAE-8EAB-79EAFDC35E0B}"/>
          </ac:grpSpMkLst>
        </pc:grpChg>
        <pc:grpChg chg="del mod topLvl">
          <ac:chgData name="Leonhard Feiner" userId="8d629e603bbc19f6" providerId="LiveId" clId="{7545CADB-2D5C-49F0-BF18-75EAB1AA123C}" dt="2019-02-02T08:27:47.763" v="9743" actId="478"/>
          <ac:grpSpMkLst>
            <pc:docMk/>
            <pc:sldMk cId="3270232298" sldId="310"/>
            <ac:grpSpMk id="127" creationId="{D514BB7A-702F-43DB-8539-3C32E21EE6D3}"/>
          </ac:grpSpMkLst>
        </pc:grpChg>
        <pc:grpChg chg="add del mod">
          <ac:chgData name="Leonhard Feiner" userId="8d629e603bbc19f6" providerId="LiveId" clId="{7545CADB-2D5C-49F0-BF18-75EAB1AA123C}" dt="2019-02-04T16:00:45.565" v="10400" actId="165"/>
          <ac:grpSpMkLst>
            <pc:docMk/>
            <pc:sldMk cId="3270232298" sldId="310"/>
            <ac:grpSpMk id="131" creationId="{F168013C-D785-4E3A-A6F8-2DAE79E5BCAB}"/>
          </ac:grpSpMkLst>
        </pc:grpChg>
        <pc:grpChg chg="del mod topLvl">
          <ac:chgData name="Leonhard Feiner" userId="8d629e603bbc19f6" providerId="LiveId" clId="{7545CADB-2D5C-49F0-BF18-75EAB1AA123C}" dt="2019-02-04T18:44:35.509" v="11765" actId="478"/>
          <ac:grpSpMkLst>
            <pc:docMk/>
            <pc:sldMk cId="3270232298" sldId="310"/>
            <ac:grpSpMk id="135" creationId="{2C7D6020-AD96-4837-9825-B9039447B094}"/>
          </ac:grpSpMkLst>
        </pc:grpChg>
        <pc:grpChg chg="add del mod">
          <ac:chgData name="Leonhard Feiner" userId="8d629e603bbc19f6" providerId="LiveId" clId="{7545CADB-2D5C-49F0-BF18-75EAB1AA123C}" dt="2019-02-02T08:21:21.431" v="9629" actId="165"/>
          <ac:grpSpMkLst>
            <pc:docMk/>
            <pc:sldMk cId="3270232298" sldId="310"/>
            <ac:grpSpMk id="167" creationId="{1598F084-6884-41A1-A936-045F27B4D478}"/>
          </ac:grpSpMkLst>
        </pc:grpChg>
        <pc:grpChg chg="add del">
          <ac:chgData name="Leonhard Feiner" userId="8d629e603bbc19f6" providerId="LiveId" clId="{7545CADB-2D5C-49F0-BF18-75EAB1AA123C}" dt="2019-02-02T08:26:51.647" v="9735" actId="165"/>
          <ac:grpSpMkLst>
            <pc:docMk/>
            <pc:sldMk cId="3270232298" sldId="310"/>
            <ac:grpSpMk id="184" creationId="{24E9DE90-D4A5-4E16-9135-AF60195E81A7}"/>
          </ac:grpSpMkLst>
        </pc:grpChg>
        <pc:grpChg chg="del mod topLvl">
          <ac:chgData name="Leonhard Feiner" userId="8d629e603bbc19f6" providerId="LiveId" clId="{7545CADB-2D5C-49F0-BF18-75EAB1AA123C}" dt="2019-02-02T08:26:58.288" v="9736" actId="478"/>
          <ac:grpSpMkLst>
            <pc:docMk/>
            <pc:sldMk cId="3270232298" sldId="310"/>
            <ac:grpSpMk id="186" creationId="{802E9BFE-17AA-4A6B-A7EA-AFDB0B538BD2}"/>
          </ac:grpSpMkLst>
        </pc:grpChg>
        <pc:grpChg chg="add mod">
          <ac:chgData name="Leonhard Feiner" userId="8d629e603bbc19f6" providerId="LiveId" clId="{7545CADB-2D5C-49F0-BF18-75EAB1AA123C}" dt="2019-02-04T16:05:59.162" v="10477" actId="164"/>
          <ac:grpSpMkLst>
            <pc:docMk/>
            <pc:sldMk cId="3270232298" sldId="310"/>
            <ac:grpSpMk id="229" creationId="{BA7DB976-1F63-430C-BD37-81FFBB707803}"/>
          </ac:grpSpMkLst>
        </pc:grpChg>
        <pc:grpChg chg="add del">
          <ac:chgData name="Leonhard Feiner" userId="8d629e603bbc19f6" providerId="LiveId" clId="{7545CADB-2D5C-49F0-BF18-75EAB1AA123C}" dt="2019-02-02T08:25:04.203" v="9715" actId="165"/>
          <ac:grpSpMkLst>
            <pc:docMk/>
            <pc:sldMk cId="3270232298" sldId="310"/>
            <ac:grpSpMk id="252" creationId="{72690331-4607-41C3-B83D-F728A100B992}"/>
          </ac:grpSpMkLst>
        </pc:grpChg>
        <pc:grpChg chg="del mod topLvl">
          <ac:chgData name="Leonhard Feiner" userId="8d629e603bbc19f6" providerId="LiveId" clId="{7545CADB-2D5C-49F0-BF18-75EAB1AA123C}" dt="2019-02-02T08:25:52.840" v="9716" actId="478"/>
          <ac:grpSpMkLst>
            <pc:docMk/>
            <pc:sldMk cId="3270232298" sldId="310"/>
            <ac:grpSpMk id="254" creationId="{A1ACE992-63A6-4A72-AFC9-D851B26E350C}"/>
          </ac:grpSpMkLst>
        </pc:grpChg>
        <pc:grpChg chg="add del mod">
          <ac:chgData name="Leonhard Feiner" userId="8d629e603bbc19f6" providerId="LiveId" clId="{7545CADB-2D5C-49F0-BF18-75EAB1AA123C}" dt="2019-02-04T17:47:39.118" v="11028" actId="165"/>
          <ac:grpSpMkLst>
            <pc:docMk/>
            <pc:sldMk cId="3270232298" sldId="310"/>
            <ac:grpSpMk id="315" creationId="{352354C0-CE81-418F-A4AA-30E6F34CD8D3}"/>
          </ac:grpSpMkLst>
        </pc:grpChg>
        <pc:grpChg chg="del mod topLvl">
          <ac:chgData name="Leonhard Feiner" userId="8d629e603bbc19f6" providerId="LiveId" clId="{7545CADB-2D5C-49F0-BF18-75EAB1AA123C}" dt="2019-02-04T17:47:56.196" v="11029" actId="165"/>
          <ac:grpSpMkLst>
            <pc:docMk/>
            <pc:sldMk cId="3270232298" sldId="310"/>
            <ac:grpSpMk id="320" creationId="{890AAA58-EE13-4F20-864B-F9CEACB0BC8F}"/>
          </ac:grpSpMkLst>
        </pc:grpChg>
        <pc:grpChg chg="add mod">
          <ac:chgData name="Leonhard Feiner" userId="8d629e603bbc19f6" providerId="LiveId" clId="{7545CADB-2D5C-49F0-BF18-75EAB1AA123C}" dt="2019-02-04T18:44:38.177" v="11766" actId="1076"/>
          <ac:grpSpMkLst>
            <pc:docMk/>
            <pc:sldMk cId="3270232298" sldId="310"/>
            <ac:grpSpMk id="405" creationId="{23D4650F-7E2C-4784-991E-B28533380F9E}"/>
          </ac:grpSpMkLst>
        </pc:grpChg>
        <pc:picChg chg="mod topLvl modCrop">
          <ac:chgData name="Leonhard Feiner" userId="8d629e603bbc19f6" providerId="LiveId" clId="{7545CADB-2D5C-49F0-BF18-75EAB1AA123C}" dt="2019-02-04T17:43:13.205" v="10963" actId="1076"/>
          <ac:picMkLst>
            <pc:docMk/>
            <pc:sldMk cId="3270232298" sldId="310"/>
            <ac:picMk id="125" creationId="{53C99559-E551-402C-9BA7-31AB8873544E}"/>
          </ac:picMkLst>
        </pc:picChg>
        <pc:picChg chg="mod topLvl">
          <ac:chgData name="Leonhard Feiner" userId="8d629e603bbc19f6" providerId="LiveId" clId="{7545CADB-2D5C-49F0-BF18-75EAB1AA123C}" dt="2019-02-04T17:43:13.205" v="10963" actId="1076"/>
          <ac:picMkLst>
            <pc:docMk/>
            <pc:sldMk cId="3270232298" sldId="310"/>
            <ac:picMk id="127" creationId="{ADCFF74E-2C1D-44F3-A461-DD0ADFD1955B}"/>
          </ac:picMkLst>
        </pc:picChg>
        <pc:picChg chg="mod topLvl">
          <ac:chgData name="Leonhard Feiner" userId="8d629e603bbc19f6" providerId="LiveId" clId="{7545CADB-2D5C-49F0-BF18-75EAB1AA123C}" dt="2019-02-04T17:43:13.205" v="10963" actId="1076"/>
          <ac:picMkLst>
            <pc:docMk/>
            <pc:sldMk cId="3270232298" sldId="310"/>
            <ac:picMk id="129" creationId="{0EC7CC0B-2310-4E31-96A8-2B004C082C81}"/>
          </ac:picMkLst>
        </pc:picChg>
        <pc:picChg chg="mod topLvl">
          <ac:chgData name="Leonhard Feiner" userId="8d629e603bbc19f6" providerId="LiveId" clId="{7545CADB-2D5C-49F0-BF18-75EAB1AA123C}" dt="2019-02-04T17:43:13.205" v="10963" actId="1076"/>
          <ac:picMkLst>
            <pc:docMk/>
            <pc:sldMk cId="3270232298" sldId="310"/>
            <ac:picMk id="130" creationId="{921743F2-E021-4A56-BA98-0E0527E0EF46}"/>
          </ac:picMkLst>
        </pc:pic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8" creationId="{777F9517-3A9B-4345-AFB5-222E782D3E0C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19" creationId="{85633EA0-D752-412A-B497-49D3BB76A3FD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20" creationId="{3F670B72-2F22-413F-AB8E-633CB936A55E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21" creationId="{0C71E3AC-50C9-4852-A4ED-3BE8CF2EC76A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22" creationId="{F298AE6F-7D26-44F8-85C1-3AB02FA2373B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23" creationId="{9D73B108-D954-4927-9D84-BFDFEFE73FDB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24" creationId="{B50A7B38-86AB-4E77-B975-8CDFB79F19B6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25" creationId="{58F19D0E-A665-44E3-ADC1-1556A4481C67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26" creationId="{219C8B85-0FF2-432D-9375-8963080F1174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27" creationId="{3799BA0C-627C-47C6-B077-9E610AA87E30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28" creationId="{1A1E3D9E-89F4-4EEE-96DB-60D29A4FFD0C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29" creationId="{B90B4B10-3081-4789-BC8F-2BBB5855F8DD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30" creationId="{4EE83041-C284-45BA-BF97-5C183EE045A7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31" creationId="{D7813D16-3CFF-4A3D-A25B-B4915D966265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32" creationId="{0123A565-F009-4034-B411-0B0A1394228A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33" creationId="{53217CE1-7F6B-492D-8048-15C4AD4EE5FE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34" creationId="{453FB01F-588E-488F-A95B-6DFF8C3F470C}"/>
          </ac:cxnSpMkLst>
        </pc:cxnChg>
        <pc:cxnChg chg="add del mod topLvl">
          <ac:chgData name="Leonhard Feiner" userId="8d629e603bbc19f6" providerId="LiveId" clId="{7545CADB-2D5C-49F0-BF18-75EAB1AA123C}" dt="2019-02-01T19:18:19.599" v="9593" actId="478"/>
          <ac:cxnSpMkLst>
            <pc:docMk/>
            <pc:sldMk cId="3270232298" sldId="310"/>
            <ac:cxnSpMk id="35" creationId="{AF806C0F-CC0B-46E6-8257-8D4C12B06D24}"/>
          </ac:cxnSpMkLst>
        </pc:cxnChg>
        <pc:cxnChg chg="del mod topLvl">
          <ac:chgData name="Leonhard Feiner" userId="8d629e603bbc19f6" providerId="LiveId" clId="{7545CADB-2D5C-49F0-BF18-75EAB1AA123C}" dt="2019-02-01T19:17:28.920" v="9587" actId="478"/>
          <ac:cxnSpMkLst>
            <pc:docMk/>
            <pc:sldMk cId="3270232298" sldId="310"/>
            <ac:cxnSpMk id="36" creationId="{1944DAAD-642D-4E12-9283-A8753556DC9A}"/>
          </ac:cxnSpMkLst>
        </pc:cxnChg>
        <pc:cxnChg chg="del mod topLvl">
          <ac:chgData name="Leonhard Feiner" userId="8d629e603bbc19f6" providerId="LiveId" clId="{7545CADB-2D5C-49F0-BF18-75EAB1AA123C}" dt="2019-02-01T19:17:28.920" v="9587" actId="478"/>
          <ac:cxnSpMkLst>
            <pc:docMk/>
            <pc:sldMk cId="3270232298" sldId="310"/>
            <ac:cxnSpMk id="37" creationId="{14169C07-9980-464B-A2CF-7F50920FADA4}"/>
          </ac:cxnSpMkLst>
        </pc:cxnChg>
        <pc:cxnChg chg="del mod topLvl">
          <ac:chgData name="Leonhard Feiner" userId="8d629e603bbc19f6" providerId="LiveId" clId="{7545CADB-2D5C-49F0-BF18-75EAB1AA123C}" dt="2019-02-01T19:17:28.920" v="9587" actId="478"/>
          <ac:cxnSpMkLst>
            <pc:docMk/>
            <pc:sldMk cId="3270232298" sldId="310"/>
            <ac:cxnSpMk id="38" creationId="{7F48A439-5710-4142-9259-0F79578BC1EE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43" creationId="{146ED045-8181-4812-83EF-F8D592163B2A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44" creationId="{A2E5EB42-6178-4606-8B4F-249E0A1E8240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45" creationId="{50E40FCE-35A6-4A95-B3B6-37648CCF4FC2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46" creationId="{AFA2D994-BCAE-4F2C-A216-2AD3A485783A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47" creationId="{3A339EEF-0ABD-4BC9-BCA0-AD33DC4B054A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48" creationId="{D2A94037-90CD-45F2-8A5A-8D231DC481E6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49" creationId="{1550D7F2-A5A1-43F2-9820-A3D34BB6C69D}"/>
          </ac:cxnSpMkLst>
        </pc:cxnChg>
        <pc:cxnChg chg="del">
          <ac:chgData name="Leonhard Feiner" userId="8d629e603bbc19f6" providerId="LiveId" clId="{7545CADB-2D5C-49F0-BF18-75EAB1AA123C}" dt="2019-02-01T19:17:05.924" v="9584" actId="478"/>
          <ac:cxnSpMkLst>
            <pc:docMk/>
            <pc:sldMk cId="3270232298" sldId="310"/>
            <ac:cxnSpMk id="50" creationId="{C4A6B6D3-D518-47C2-94BE-E0CADDD2F451}"/>
          </ac:cxnSpMkLst>
        </pc:cxnChg>
        <pc:cxnChg chg="del mod topLvl">
          <ac:chgData name="Leonhard Feiner" userId="8d629e603bbc19f6" providerId="LiveId" clId="{7545CADB-2D5C-49F0-BF18-75EAB1AA123C}" dt="2019-02-01T19:17:28.920" v="9587" actId="478"/>
          <ac:cxnSpMkLst>
            <pc:docMk/>
            <pc:sldMk cId="3270232298" sldId="310"/>
            <ac:cxnSpMk id="51" creationId="{68543C82-1F00-476D-9836-D68CEB94DA3D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55" creationId="{314C046A-5E29-4432-A9D8-59F23D9067B5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56" creationId="{57288D8A-182C-4DCA-9268-E908FF3C4B02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57" creationId="{004B2ACE-4D5A-460D-B9B7-4AB4DC7B2B45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58" creationId="{96479B14-A792-4C50-89E8-9E7AFC334819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59" creationId="{B304EA08-28D7-4D66-883D-EE1040B6532F}"/>
          </ac:cxnSpMkLst>
        </pc:cxnChg>
        <pc:cxnChg chg="del mod topLvl">
          <ac:chgData name="Leonhard Feiner" userId="8d629e603bbc19f6" providerId="LiveId" clId="{7545CADB-2D5C-49F0-BF18-75EAB1AA123C}" dt="2019-02-01T19:17:28.920" v="9587" actId="478"/>
          <ac:cxnSpMkLst>
            <pc:docMk/>
            <pc:sldMk cId="3270232298" sldId="310"/>
            <ac:cxnSpMk id="60" creationId="{F05E47FD-D9FC-487B-9438-E27AE42041BE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73" creationId="{62F6E073-BB16-4116-A003-276BEB76CC25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74" creationId="{E41BBD69-DD5E-4AE7-A5D1-662916947617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75" creationId="{5B2D4CC7-5D6D-455F-8852-35471F990FB1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76" creationId="{D1DE00E6-B517-44E1-A2C2-6C26E20C92F5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77" creationId="{8949A260-FFEE-45A7-A590-DC7A594F4B1E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78" creationId="{810467D4-1DF1-4092-B1AC-E25D8828DDB0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79" creationId="{8C2F2095-E452-4E53-BE88-9882534A6BA7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80" creationId="{AF457A3E-491D-4685-8076-9FD92D59D186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81" creationId="{F664D1BB-CB4D-43C7-95A2-A3A36E1B00D9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82" creationId="{911F6627-DBDD-4251-9A95-D75A649D3DFB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83" creationId="{60381B8A-4C44-48D1-B834-08B6EC31EC1B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84" creationId="{C61C208D-F3E8-4E19-9E15-A823048AB5F3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85" creationId="{726D8BAE-91F8-4E8C-9061-C55B653469D4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86" creationId="{8D713B1E-3C97-4EF4-BFEF-E594C51D256F}"/>
          </ac:cxnSpMkLst>
        </pc:cxnChg>
        <pc:cxnChg chg="add del 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87" creationId="{EDAB52AF-5CF6-4A02-8266-B422B67BC672}"/>
          </ac:cxnSpMkLst>
        </pc:cxnChg>
        <pc:cxnChg chg="add del 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88" creationId="{78FF6D71-A5ED-4C19-ACB0-95D0EEADA528}"/>
          </ac:cxnSpMkLst>
        </pc:cxnChg>
        <pc:cxnChg chg="add del 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89" creationId="{3CEE82B0-7370-48F3-8EDA-E1A836C24542}"/>
          </ac:cxnSpMkLst>
        </pc:cxnChg>
        <pc:cxnChg chg="add del 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90" creationId="{9349092C-61B7-4C97-A988-786B84520976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91" creationId="{EA7CF683-E430-4A15-9BC0-E68CF9E854E5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92" creationId="{E7D39EDF-D97C-4910-B680-B14082C4EFE7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93" creationId="{9A85A731-72EE-42E5-8CFB-EFF99EAAF9EE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94" creationId="{D09D7758-79B1-4648-960F-5D13046B396F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95" creationId="{529EA502-244B-4F80-93F9-485F88F941F3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02" creationId="{E375AFE7-E1CD-4348-82CE-A444B11D0C66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03" creationId="{F53F9D1B-51EC-4B5D-AD9E-A1BB6A9D2175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04" creationId="{D3ADDF35-ACA8-474D-891D-9B8D2B298E74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05" creationId="{2E7D2D24-3681-419A-ADD2-68D3899C2A34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06" creationId="{730A581C-5F4B-4405-B227-12826DF58150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07" creationId="{451A6609-7BB8-4D30-A2A4-CFA6F15EEC8B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08" creationId="{663F1060-67E3-4679-95F1-9EC89889D02A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09" creationId="{5D9CBB8A-CEE4-4DAA-A43D-4A130A73E7FB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10" creationId="{598C8D1D-7050-477A-A699-BF6F845FE60D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11" creationId="{28A8D989-7D62-49DC-ABD5-49CA4620EE37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12" creationId="{BCCB0A18-5F1C-4FEB-9863-B73CCB776BB5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13" creationId="{B6778B6A-D280-4FB3-97D7-03B82DC1D894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14" creationId="{4374C517-578B-4506-A348-17806C660E00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15" creationId="{70E226F2-F377-44B0-885F-49F9248E4299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16" creationId="{970C99EC-6EC5-4EBB-9E14-1C7CB87C9FB6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17" creationId="{C917D477-D13A-403B-A421-12BD4514B384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18" creationId="{4C32D142-F094-4690-AEB8-AE87530BED87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19" creationId="{72275902-75D9-412A-AD83-CCD14F56A783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20" creationId="{2EF06F17-6070-4E91-8120-A577350C5068}"/>
          </ac:cxnSpMkLst>
        </pc:cxnChg>
        <pc:cxnChg chg="add del mod">
          <ac:chgData name="Leonhard Feiner" userId="8d629e603bbc19f6" providerId="LiveId" clId="{7545CADB-2D5C-49F0-BF18-75EAB1AA123C}" dt="2019-02-02T08:22:36.710" v="9690" actId="478"/>
          <ac:cxnSpMkLst>
            <pc:docMk/>
            <pc:sldMk cId="3270232298" sldId="310"/>
            <ac:cxnSpMk id="124" creationId="{593261CE-717D-4FB1-B9BC-C38672BB3D6D}"/>
          </ac:cxnSpMkLst>
        </pc:cxnChg>
        <pc:cxnChg chg="del mod topLvl">
          <ac:chgData name="Leonhard Feiner" userId="8d629e603bbc19f6" providerId="LiveId" clId="{7545CADB-2D5C-49F0-BF18-75EAB1AA123C}" dt="2019-02-01T19:21:36.865" v="9607" actId="478"/>
          <ac:cxnSpMkLst>
            <pc:docMk/>
            <pc:sldMk cId="3270232298" sldId="310"/>
            <ac:cxnSpMk id="124" creationId="{83B7FEA1-2244-4392-8C5D-D90D4348D1A5}"/>
          </ac:cxnSpMkLst>
        </pc:cxnChg>
        <pc:cxnChg chg="del mod topLvl">
          <ac:chgData name="Leonhard Feiner" userId="8d629e603bbc19f6" providerId="LiveId" clId="{7545CADB-2D5C-49F0-BF18-75EAB1AA123C}" dt="2019-02-01T19:21:36.865" v="9607" actId="478"/>
          <ac:cxnSpMkLst>
            <pc:docMk/>
            <pc:sldMk cId="3270232298" sldId="310"/>
            <ac:cxnSpMk id="125" creationId="{57D554A2-E090-4166-9DC4-8B3FC059658A}"/>
          </ac:cxnSpMkLst>
        </pc:cxnChg>
        <pc:cxnChg chg="del mod topLvl">
          <ac:chgData name="Leonhard Feiner" userId="8d629e603bbc19f6" providerId="LiveId" clId="{7545CADB-2D5C-49F0-BF18-75EAB1AA123C}" dt="2019-02-01T19:21:36.865" v="9607" actId="478"/>
          <ac:cxnSpMkLst>
            <pc:docMk/>
            <pc:sldMk cId="3270232298" sldId="310"/>
            <ac:cxnSpMk id="126" creationId="{A57FF125-7E12-4FCC-8A8A-C3FF05FD1D3B}"/>
          </ac:cxnSpMkLst>
        </pc:cxnChg>
        <pc:cxnChg chg="del mod topLvl">
          <ac:chgData name="Leonhard Feiner" userId="8d629e603bbc19f6" providerId="LiveId" clId="{7545CADB-2D5C-49F0-BF18-75EAB1AA123C}" dt="2019-02-01T19:21:36.865" v="9607" actId="478"/>
          <ac:cxnSpMkLst>
            <pc:docMk/>
            <pc:sldMk cId="3270232298" sldId="310"/>
            <ac:cxnSpMk id="127" creationId="{3D721D87-CAE5-4227-BBB8-84DA00616BEE}"/>
          </ac:cxnSpMkLst>
        </pc:cxnChg>
        <pc:cxnChg chg="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28" creationId="{F151132C-F506-4676-9A28-D69D69A65422}"/>
          </ac:cxnSpMkLst>
        </pc:cxnChg>
        <pc:cxnChg chg="del">
          <ac:chgData name="Leonhard Feiner" userId="8d629e603bbc19f6" providerId="LiveId" clId="{7545CADB-2D5C-49F0-BF18-75EAB1AA123C}" dt="2019-02-01T19:13:39.579" v="9565" actId="478"/>
          <ac:cxnSpMkLst>
            <pc:docMk/>
            <pc:sldMk cId="3270232298" sldId="310"/>
            <ac:cxnSpMk id="130" creationId="{1CF5F872-F8C4-4924-AC4F-66E43FAE2650}"/>
          </ac:cxnSpMkLst>
        </pc:cxnChg>
        <pc:cxnChg chg="del">
          <ac:chgData name="Leonhard Feiner" userId="8d629e603bbc19f6" providerId="LiveId" clId="{7545CADB-2D5C-49F0-BF18-75EAB1AA123C}" dt="2019-02-01T19:13:36.963" v="9564" actId="478"/>
          <ac:cxnSpMkLst>
            <pc:docMk/>
            <pc:sldMk cId="3270232298" sldId="310"/>
            <ac:cxnSpMk id="131" creationId="{834251AE-A927-422A-B0EC-7893CE65E92B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32" creationId="{8B6C8C03-4B6A-4E9B-9DFC-F95EEB5E5638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39" creationId="{9EB86581-9760-41B5-8C3F-A90744BB474D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40" creationId="{5A5B2EB2-A799-4398-B9D2-AAA524779166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41" creationId="{FDA39645-8677-4243-9680-29C6ED35ED5E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42" creationId="{EEC13CE7-9202-4733-9A1A-41DE62C41616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43" creationId="{C6C568A3-800D-4E7C-A1C7-81C75EC63DC2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44" creationId="{60006868-23EB-4CA1-9B24-54B40976DD36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45" creationId="{14A26FC7-D1B2-49D0-9390-329DBE33B990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46" creationId="{B1C57D5B-5759-4821-8150-450FF101BCE1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47" creationId="{A49B8948-B58E-4CE4-909B-4E1D34BD9302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48" creationId="{04FB3872-E8CF-49B2-961D-4413C72E2E37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49" creationId="{A8261D3F-36CC-4F37-9421-03C31E698B45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50" creationId="{5AB0BE3D-CB39-4813-956D-CF353467C65D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51" creationId="{39DCB949-5D1C-4144-B68F-C3619F426AF8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52" creationId="{BC95DAD8-BEF7-4F7C-A1E4-88BEDC090169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53" creationId="{EFA704FE-A115-4D1F-9EFE-265247DF66C3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54" creationId="{C6037A24-0F53-4737-94CF-D22EACDA93FC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55" creationId="{2AD5D17C-42CD-4842-99C6-EA7275525015}"/>
          </ac:cxnSpMkLst>
        </pc:cxnChg>
        <pc:cxnChg chg="add del mod">
          <ac:chgData name="Leonhard Feiner" userId="8d629e603bbc19f6" providerId="LiveId" clId="{7545CADB-2D5C-49F0-BF18-75EAB1AA123C}" dt="2019-02-01T19:17:19.091" v="9585" actId="478"/>
          <ac:cxnSpMkLst>
            <pc:docMk/>
            <pc:sldMk cId="3270232298" sldId="310"/>
            <ac:cxnSpMk id="156" creationId="{33890759-1F09-4ECD-8596-2F3EE09294AA}"/>
          </ac:cxnSpMkLst>
        </pc:cxnChg>
        <pc:cxnChg chg="add mod topLvl">
          <ac:chgData name="Leonhard Feiner" userId="8d629e603bbc19f6" providerId="LiveId" clId="{7545CADB-2D5C-49F0-BF18-75EAB1AA123C}" dt="2019-02-02T08:29:20.625" v="9748" actId="164"/>
          <ac:cxnSpMkLst>
            <pc:docMk/>
            <pc:sldMk cId="3270232298" sldId="310"/>
            <ac:cxnSpMk id="163" creationId="{098CEC9C-B823-4A49-B238-90A309403F8A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21" creationId="{E71C7A14-0807-4735-B64A-4ABDF639082D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22" creationId="{14C70BED-535D-4414-91F0-B2FBA5FF1CAB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23" creationId="{FA1EFCDA-1B0B-42A2-8F50-2E84003427CB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24" creationId="{C785960F-40E1-4126-851D-06FE9BCA214C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29" creationId="{6AC8FBA7-C522-42FD-B0E5-394A72D15CB1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30" creationId="{C3C76E45-975A-4983-A163-E638475FE1AE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31" creationId="{92FC7CBB-FC21-49C5-A403-B79522A19ACD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32" creationId="{308AB2F7-E94C-432C-9226-B06FC26168BB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33" creationId="{8B8DE969-ACE9-43EE-8299-F4E7CB816609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34" creationId="{E1063C85-8566-4695-AD77-6EA7468B1AA9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35" creationId="{14FDA4D0-DFBC-4F9A-ACF5-2F4985C274D0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39" creationId="{12C302DF-5A7D-4EB7-A2A3-48382796CE8A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40" creationId="{DE48DCA6-BEDD-4363-8235-11613AD7C173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41" creationId="{88D443A8-B305-4D76-AD58-9E529E755F29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42" creationId="{52F89951-C158-4D98-B3C8-396AD4E1BBF7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43" creationId="{ACA98809-ACF0-442D-8FA4-51BCE4C90FD3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52" creationId="{2227D080-FCB8-4AB1-AEB4-74357DA8589F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53" creationId="{B1AB0FB6-607B-481B-B668-508FEF033891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54" creationId="{8CC9A4B7-1B92-457A-8A26-92325A0447C4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55" creationId="{787BC987-DF42-4AA9-B9FC-E36B327F83DD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56" creationId="{C9A8998E-BDF7-443E-8950-5905BD102329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57" creationId="{6B7AC2C3-2C31-4FA9-9763-EDEF22D4AF8A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58" creationId="{ADE4DD4A-E243-47F1-B1AD-CE7261598A64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59" creationId="{904E0AC2-21E2-449F-A60A-7E29D18AD678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60" creationId="{63678078-A4F2-4927-937C-ED9453FBCE36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61" creationId="{65A9B4AE-DDCB-466A-871B-51845F348240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62" creationId="{D2E88CDE-6D3E-44C4-B3AF-B085AFFD8FEB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63" creationId="{B2FAEC90-CD23-46E4-8CA9-4C819BEB5936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64" creationId="{2C8A961B-B42D-434F-8D6E-37B4F98CB705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65" creationId="{B6021A19-E986-46AD-9CAE-15D31F7B6012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66" creationId="{A3F80C06-EC98-441D-9084-7777150001C0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67" creationId="{D981F93B-3D11-4925-B587-7BABEAC278B1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68" creationId="{AA1096CE-3324-48B7-A63F-289C0478BD62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69" creationId="{CC91379B-46E4-480B-BB4B-5217DA189C68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70" creationId="{1BB6ED8D-9A7B-4747-9447-FDC09F6F71C0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71" creationId="{5475754A-DA76-493F-8655-EF23548EDE2E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72" creationId="{FFA750CA-D5DB-4DAC-BA78-52F35FB45E78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73" creationId="{2E0E3040-E03E-49C9-B441-58A354520B1D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74" creationId="{E46F4224-B5A2-4539-80BF-47939884342D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81" creationId="{87A2CFEE-8292-4DDF-9905-4E2E86B93D54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82" creationId="{1C7DCA9B-C91E-4425-A432-B2724617330D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83" creationId="{548C8DBC-D584-4438-ADE7-97D3CA10824A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84" creationId="{41D03EB2-EC34-40F1-AB02-AD17D0C0C11E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85" creationId="{74C9E4F4-B778-4657-BEA3-41B943C0ABE7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86" creationId="{65BD8BF1-4FC3-4642-A0D6-1A1D6C3F860D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87" creationId="{FD9D2FC9-71F9-4E20-A4EC-15D7BA91C797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88" creationId="{14F8101B-C92B-4914-9F57-426C8214CB8A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89" creationId="{38ECF53C-4873-42C4-B3D4-155FA6044252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90" creationId="{09C3A9F1-CD2B-4DD8-8AD4-20DE7F5D8983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91" creationId="{9968EF2D-ED5A-4FD4-8E14-C202BA84313F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92" creationId="{635F0EA7-35F7-47B1-917A-9D2F652ABE5A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93" creationId="{3C4A34E8-E2D7-4376-AD51-667EB8157A9E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94" creationId="{14300CCF-1928-4ACA-96F7-9AB57355A448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95" creationId="{4DAA3639-2E2D-460D-9367-32288A170C9C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96" creationId="{CACD5551-BFE6-4BAE-B868-92FAAE239EC3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97" creationId="{0E730D75-D9B4-48FE-AF8C-DEDD9E345F71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98" creationId="{A73721A6-C32A-4FDC-8939-F0147755DFAC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399" creationId="{422827DC-0960-4E24-A5B3-89FA1CCA221F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403" creationId="{C83E1D94-EB81-43EB-8DAF-61D132876B0E}"/>
          </ac:cxnSpMkLst>
        </pc:cxnChg>
        <pc:cxnChg chg="mod topLvl">
          <ac:chgData name="Leonhard Feiner" userId="8d629e603bbc19f6" providerId="LiveId" clId="{7545CADB-2D5C-49F0-BF18-75EAB1AA123C}" dt="2019-02-04T17:52:09.734" v="11074" actId="164"/>
          <ac:cxnSpMkLst>
            <pc:docMk/>
            <pc:sldMk cId="3270232298" sldId="310"/>
            <ac:cxnSpMk id="404" creationId="{308D6470-4E34-4FE7-9CED-94C8545B38E8}"/>
          </ac:cxnSpMkLst>
        </pc:cxnChg>
      </pc:sldChg>
      <pc:sldChg chg="addSp delSp modSp del">
        <pc:chgData name="Leonhard Feiner" userId="8d629e603bbc19f6" providerId="LiveId" clId="{7545CADB-2D5C-49F0-BF18-75EAB1AA123C}" dt="2019-02-04T18:44:08.556" v="11761" actId="2696"/>
        <pc:sldMkLst>
          <pc:docMk/>
          <pc:sldMk cId="1746418336" sldId="311"/>
        </pc:sldMkLst>
        <pc:spChg chg="mod">
          <ac:chgData name="Leonhard Feiner" userId="8d629e603bbc19f6" providerId="LiveId" clId="{7545CADB-2D5C-49F0-BF18-75EAB1AA123C}" dt="2019-02-04T18:02:10.746" v="11211" actId="14100"/>
          <ac:spMkLst>
            <pc:docMk/>
            <pc:sldMk cId="1746418336" sldId="311"/>
            <ac:spMk id="5" creationId="{7F1D22C9-7889-4851-8B9C-7727AD18C12A}"/>
          </ac:spMkLst>
        </pc:spChg>
        <pc:spChg chg="mod">
          <ac:chgData name="Leonhard Feiner" userId="8d629e603bbc19f6" providerId="LiveId" clId="{7545CADB-2D5C-49F0-BF18-75EAB1AA123C}" dt="2019-02-02T09:37:27.082" v="10334" actId="114"/>
          <ac:spMkLst>
            <pc:docMk/>
            <pc:sldMk cId="1746418336" sldId="311"/>
            <ac:spMk id="28" creationId="{78D1D01C-74E1-49A3-9F62-EA09DE54CA75}"/>
          </ac:spMkLst>
        </pc:spChg>
        <pc:spChg chg="mod">
          <ac:chgData name="Leonhard Feiner" userId="8d629e603bbc19f6" providerId="LiveId" clId="{7545CADB-2D5C-49F0-BF18-75EAB1AA123C}" dt="2019-02-04T16:20:41.835" v="10657" actId="1076"/>
          <ac:spMkLst>
            <pc:docMk/>
            <pc:sldMk cId="1746418336" sldId="311"/>
            <ac:spMk id="67" creationId="{D0547693-C80C-4269-96AA-EC6C066E37A0}"/>
          </ac:spMkLst>
        </pc:spChg>
        <pc:spChg chg="mod topLvl">
          <ac:chgData name="Leonhard Feiner" userId="8d629e603bbc19f6" providerId="LiveId" clId="{7545CADB-2D5C-49F0-BF18-75EAB1AA123C}" dt="2019-02-02T08:33:51.552" v="9803" actId="164"/>
          <ac:spMkLst>
            <pc:docMk/>
            <pc:sldMk cId="1746418336" sldId="311"/>
            <ac:spMk id="72" creationId="{8F31E372-F483-4825-BCBC-52290184B1B1}"/>
          </ac:spMkLst>
        </pc:spChg>
        <pc:spChg chg="mod topLvl">
          <ac:chgData name="Leonhard Feiner" userId="8d629e603bbc19f6" providerId="LiveId" clId="{7545CADB-2D5C-49F0-BF18-75EAB1AA123C}" dt="2019-02-02T08:33:51.552" v="9803" actId="164"/>
          <ac:spMkLst>
            <pc:docMk/>
            <pc:sldMk cId="1746418336" sldId="311"/>
            <ac:spMk id="79" creationId="{F73957F2-C6DA-46E2-862A-27718660680C}"/>
          </ac:spMkLst>
        </pc:spChg>
        <pc:spChg chg="mod ord">
          <ac:chgData name="Leonhard Feiner" userId="8d629e603bbc19f6" providerId="LiveId" clId="{7545CADB-2D5C-49F0-BF18-75EAB1AA123C}" dt="2019-02-04T17:13:19.441" v="10829" actId="14100"/>
          <ac:spMkLst>
            <pc:docMk/>
            <pc:sldMk cId="1746418336" sldId="311"/>
            <ac:spMk id="95" creationId="{1239F163-D52D-4582-A065-D54BD1A60C03}"/>
          </ac:spMkLst>
        </pc:spChg>
        <pc:spChg chg="mod">
          <ac:chgData name="Leonhard Feiner" userId="8d629e603bbc19f6" providerId="LiveId" clId="{7545CADB-2D5C-49F0-BF18-75EAB1AA123C}" dt="2019-02-04T17:11:49.016" v="10822" actId="14100"/>
          <ac:spMkLst>
            <pc:docMk/>
            <pc:sldMk cId="1746418336" sldId="311"/>
            <ac:spMk id="96" creationId="{417C571F-7FF1-4342-8CA0-EF048C8AAD87}"/>
          </ac:spMkLst>
        </pc:spChg>
        <pc:spChg chg="mod">
          <ac:chgData name="Leonhard Feiner" userId="8d629e603bbc19f6" providerId="LiveId" clId="{7545CADB-2D5C-49F0-BF18-75EAB1AA123C}" dt="2019-02-04T17:07:01.113" v="10770" actId="1076"/>
          <ac:spMkLst>
            <pc:docMk/>
            <pc:sldMk cId="1746418336" sldId="311"/>
            <ac:spMk id="97" creationId="{B165F765-F606-43D3-BD25-CEF379054A88}"/>
          </ac:spMkLst>
        </pc:spChg>
        <pc:spChg chg="mod">
          <ac:chgData name="Leonhard Feiner" userId="8d629e603bbc19f6" providerId="LiveId" clId="{7545CADB-2D5C-49F0-BF18-75EAB1AA123C}" dt="2019-02-04T17:10:59.967" v="10813" actId="14100"/>
          <ac:spMkLst>
            <pc:docMk/>
            <pc:sldMk cId="1746418336" sldId="311"/>
            <ac:spMk id="98" creationId="{9D19FACC-D81D-4E8B-B1AB-6351C217AE21}"/>
          </ac:spMkLst>
        </pc:spChg>
        <pc:spChg chg="mod">
          <ac:chgData name="Leonhard Feiner" userId="8d629e603bbc19f6" providerId="LiveId" clId="{7545CADB-2D5C-49F0-BF18-75EAB1AA123C}" dt="2019-02-04T17:07:01.113" v="10770" actId="1076"/>
          <ac:spMkLst>
            <pc:docMk/>
            <pc:sldMk cId="1746418336" sldId="311"/>
            <ac:spMk id="99" creationId="{8BD4D0BF-5A3B-487D-A4C3-48B1422636F5}"/>
          </ac:spMkLst>
        </pc:spChg>
        <pc:spChg chg="mod">
          <ac:chgData name="Leonhard Feiner" userId="8d629e603bbc19f6" providerId="LiveId" clId="{7545CADB-2D5C-49F0-BF18-75EAB1AA123C}" dt="2019-02-04T17:18:31.493" v="10879" actId="14100"/>
          <ac:spMkLst>
            <pc:docMk/>
            <pc:sldMk cId="1746418336" sldId="311"/>
            <ac:spMk id="102" creationId="{1C3FA8E1-1FFE-480E-8EB1-7FA9113340CD}"/>
          </ac:spMkLst>
        </pc:spChg>
        <pc:spChg chg="mod">
          <ac:chgData name="Leonhard Feiner" userId="8d629e603bbc19f6" providerId="LiveId" clId="{7545CADB-2D5C-49F0-BF18-75EAB1AA123C}" dt="2019-02-04T17:12:28.042" v="10825" actId="1076"/>
          <ac:spMkLst>
            <pc:docMk/>
            <pc:sldMk cId="1746418336" sldId="311"/>
            <ac:spMk id="103" creationId="{6E8CB567-85B6-42F5-8752-A45F7FFD4B8F}"/>
          </ac:spMkLst>
        </pc:spChg>
        <pc:spChg chg="mod">
          <ac:chgData name="Leonhard Feiner" userId="8d629e603bbc19f6" providerId="LiveId" clId="{7545CADB-2D5C-49F0-BF18-75EAB1AA123C}" dt="2019-02-04T17:09:18.299" v="10797" actId="1076"/>
          <ac:spMkLst>
            <pc:docMk/>
            <pc:sldMk cId="1746418336" sldId="311"/>
            <ac:spMk id="104" creationId="{5E5F224A-B3F1-4A19-8AA0-0BA7A291B5AA}"/>
          </ac:spMkLst>
        </pc:spChg>
        <pc:spChg chg="mod">
          <ac:chgData name="Leonhard Feiner" userId="8d629e603bbc19f6" providerId="LiveId" clId="{7545CADB-2D5C-49F0-BF18-75EAB1AA123C}" dt="2019-02-04T17:07:57.009" v="10791" actId="1076"/>
          <ac:spMkLst>
            <pc:docMk/>
            <pc:sldMk cId="1746418336" sldId="311"/>
            <ac:spMk id="107" creationId="{8EDA8F69-7F38-440E-83CB-322F53BFE8EE}"/>
          </ac:spMkLst>
        </pc:spChg>
        <pc:spChg chg="mod">
          <ac:chgData name="Leonhard Feiner" userId="8d629e603bbc19f6" providerId="LiveId" clId="{7545CADB-2D5C-49F0-BF18-75EAB1AA123C}" dt="2019-02-04T17:05:25.334" v="10749" actId="207"/>
          <ac:spMkLst>
            <pc:docMk/>
            <pc:sldMk cId="1746418336" sldId="311"/>
            <ac:spMk id="108" creationId="{D42CC7F3-C250-47EA-B2F4-F671668A4B4D}"/>
          </ac:spMkLst>
        </pc:spChg>
        <pc:spChg chg="mod">
          <ac:chgData name="Leonhard Feiner" userId="8d629e603bbc19f6" providerId="LiveId" clId="{7545CADB-2D5C-49F0-BF18-75EAB1AA123C}" dt="2019-02-04T17:05:25.334" v="10749" actId="207"/>
          <ac:spMkLst>
            <pc:docMk/>
            <pc:sldMk cId="1746418336" sldId="311"/>
            <ac:spMk id="109" creationId="{ED069392-055A-4FF7-AAC3-00C80FE3D995}"/>
          </ac:spMkLst>
        </pc:spChg>
        <pc:spChg chg="mod">
          <ac:chgData name="Leonhard Feiner" userId="8d629e603bbc19f6" providerId="LiveId" clId="{7545CADB-2D5C-49F0-BF18-75EAB1AA123C}" dt="2019-02-04T17:10:12.389" v="10805" actId="14100"/>
          <ac:spMkLst>
            <pc:docMk/>
            <pc:sldMk cId="1746418336" sldId="311"/>
            <ac:spMk id="110" creationId="{186A51C4-65D1-434C-B0C3-77C9226AC4DF}"/>
          </ac:spMkLst>
        </pc:spChg>
        <pc:spChg chg="mod">
          <ac:chgData name="Leonhard Feiner" userId="8d629e603bbc19f6" providerId="LiveId" clId="{7545CADB-2D5C-49F0-BF18-75EAB1AA123C}" dt="2019-02-04T17:10:06.910" v="10804" actId="14100"/>
          <ac:spMkLst>
            <pc:docMk/>
            <pc:sldMk cId="1746418336" sldId="311"/>
            <ac:spMk id="111" creationId="{5B372DC2-CE9C-4760-94F3-370070762A79}"/>
          </ac:spMkLst>
        </pc:spChg>
        <pc:spChg chg="mod">
          <ac:chgData name="Leonhard Feiner" userId="8d629e603bbc19f6" providerId="LiveId" clId="{7545CADB-2D5C-49F0-BF18-75EAB1AA123C}" dt="2019-02-04T15:55:39.511" v="10378" actId="20577"/>
          <ac:spMkLst>
            <pc:docMk/>
            <pc:sldMk cId="1746418336" sldId="311"/>
            <ac:spMk id="162" creationId="{A2DCFB24-4065-4BE4-9F1C-2E3B80AADD06}"/>
          </ac:spMkLst>
        </pc:spChg>
        <pc:spChg chg="mod">
          <ac:chgData name="Leonhard Feiner" userId="8d629e603bbc19f6" providerId="LiveId" clId="{7545CADB-2D5C-49F0-BF18-75EAB1AA123C}" dt="2019-02-04T15:55:35.416" v="10376" actId="20577"/>
          <ac:spMkLst>
            <pc:docMk/>
            <pc:sldMk cId="1746418336" sldId="311"/>
            <ac:spMk id="163" creationId="{EC0F0196-25CC-427A-9352-0B83A842A3C9}"/>
          </ac:spMkLst>
        </pc:spChg>
        <pc:spChg chg="mod">
          <ac:chgData name="Leonhard Feiner" userId="8d629e603bbc19f6" providerId="LiveId" clId="{7545CADB-2D5C-49F0-BF18-75EAB1AA123C}" dt="2019-02-02T08:58:28.092" v="10034" actId="207"/>
          <ac:spMkLst>
            <pc:docMk/>
            <pc:sldMk cId="1746418336" sldId="311"/>
            <ac:spMk id="164" creationId="{91FDCD79-03F3-4269-92AB-11D054591237}"/>
          </ac:spMkLst>
        </pc:spChg>
        <pc:spChg chg="mod">
          <ac:chgData name="Leonhard Feiner" userId="8d629e603bbc19f6" providerId="LiveId" clId="{7545CADB-2D5C-49F0-BF18-75EAB1AA123C}" dt="2019-02-04T16:47:28.850" v="10730" actId="14100"/>
          <ac:spMkLst>
            <pc:docMk/>
            <pc:sldMk cId="1746418336" sldId="311"/>
            <ac:spMk id="225" creationId="{9477794B-88F7-4882-87A8-DABEC383BDC2}"/>
          </ac:spMkLst>
        </pc:spChg>
        <pc:spChg chg="mod">
          <ac:chgData name="Leonhard Feiner" userId="8d629e603bbc19f6" providerId="LiveId" clId="{7545CADB-2D5C-49F0-BF18-75EAB1AA123C}" dt="2019-02-04T16:44:02.818" v="10727" actId="20577"/>
          <ac:spMkLst>
            <pc:docMk/>
            <pc:sldMk cId="1746418336" sldId="311"/>
            <ac:spMk id="246" creationId="{6709E588-AD37-4A08-8096-EEB0DEA42726}"/>
          </ac:spMkLst>
        </pc:spChg>
        <pc:spChg chg="mod">
          <ac:chgData name="Leonhard Feiner" userId="8d629e603bbc19f6" providerId="LiveId" clId="{7545CADB-2D5C-49F0-BF18-75EAB1AA123C}" dt="2019-02-04T16:20:41.835" v="10657" actId="1076"/>
          <ac:spMkLst>
            <pc:docMk/>
            <pc:sldMk cId="1746418336" sldId="311"/>
            <ac:spMk id="311" creationId="{1CA3B56E-F2DC-4051-8902-AC824A60035F}"/>
          </ac:spMkLst>
        </pc:spChg>
        <pc:spChg chg="mod topLvl">
          <ac:chgData name="Leonhard Feiner" userId="8d629e603bbc19f6" providerId="LiveId" clId="{7545CADB-2D5C-49F0-BF18-75EAB1AA123C}" dt="2019-02-02T08:33:38.031" v="9801" actId="165"/>
          <ac:spMkLst>
            <pc:docMk/>
            <pc:sldMk cId="1746418336" sldId="311"/>
            <ac:spMk id="313" creationId="{1CA3B56E-F2DC-4051-8902-AC824A60035F}"/>
          </ac:spMkLst>
        </pc:spChg>
        <pc:spChg chg="mod">
          <ac:chgData name="Leonhard Feiner" userId="8d629e603bbc19f6" providerId="LiveId" clId="{7545CADB-2D5C-49F0-BF18-75EAB1AA123C}" dt="2019-02-04T16:20:22.905" v="10655" actId="1076"/>
          <ac:spMkLst>
            <pc:docMk/>
            <pc:sldMk cId="1746418336" sldId="311"/>
            <ac:spMk id="318" creationId="{F41D4E2A-DB2E-448B-9BAA-B1A821FBB593}"/>
          </ac:spMkLst>
        </pc:spChg>
        <pc:spChg chg="add del mod">
          <ac:chgData name="Leonhard Feiner" userId="8d629e603bbc19f6" providerId="LiveId" clId="{7545CADB-2D5C-49F0-BF18-75EAB1AA123C}" dt="2019-02-04T17:07:31.979" v="10776" actId="478"/>
          <ac:spMkLst>
            <pc:docMk/>
            <pc:sldMk cId="1746418336" sldId="311"/>
            <ac:spMk id="352" creationId="{BAF98654-65FB-44D2-B046-67C45AE162B6}"/>
          </ac:spMkLst>
        </pc:spChg>
        <pc:spChg chg="mod">
          <ac:chgData name="Leonhard Feiner" userId="8d629e603bbc19f6" providerId="LiveId" clId="{7545CADB-2D5C-49F0-BF18-75EAB1AA123C}" dt="2019-02-04T18:01:28.844" v="11200" actId="14100"/>
          <ac:spMkLst>
            <pc:docMk/>
            <pc:sldMk cId="1746418336" sldId="311"/>
            <ac:spMk id="382" creationId="{E0874BE3-6A50-41E3-8C69-424B609EDDB2}"/>
          </ac:spMkLst>
        </pc:spChg>
        <pc:spChg chg="del mod">
          <ac:chgData name="Leonhard Feiner" userId="8d629e603bbc19f6" providerId="LiveId" clId="{7545CADB-2D5C-49F0-BF18-75EAB1AA123C}" dt="2019-02-04T16:08:06.565" v="10490" actId="478"/>
          <ac:spMkLst>
            <pc:docMk/>
            <pc:sldMk cId="1746418336" sldId="311"/>
            <ac:spMk id="384" creationId="{F41D4E2A-DB2E-448B-9BAA-B1A821FBB593}"/>
          </ac:spMkLst>
        </pc:spChg>
        <pc:spChg chg="mod">
          <ac:chgData name="Leonhard Feiner" userId="8d629e603bbc19f6" providerId="LiveId" clId="{7545CADB-2D5C-49F0-BF18-75EAB1AA123C}" dt="2019-02-04T17:57:10.164" v="11163" actId="1076"/>
          <ac:spMkLst>
            <pc:docMk/>
            <pc:sldMk cId="1746418336" sldId="311"/>
            <ac:spMk id="439" creationId="{7882EF77-B7F4-4527-92A5-646C3FFE7E15}"/>
          </ac:spMkLst>
        </pc:spChg>
        <pc:grpChg chg="mod">
          <ac:chgData name="Leonhard Feiner" userId="8d629e603bbc19f6" providerId="LiveId" clId="{7545CADB-2D5C-49F0-BF18-75EAB1AA123C}" dt="2019-02-04T16:20:41.835" v="10657" actId="1076"/>
          <ac:grpSpMkLst>
            <pc:docMk/>
            <pc:sldMk cId="1746418336" sldId="311"/>
            <ac:grpSpMk id="2" creationId="{BD1282CA-7738-4A85-950B-FFADB53D0B0E}"/>
          </ac:grpSpMkLst>
        </pc:grpChg>
        <pc:grpChg chg="mod">
          <ac:chgData name="Leonhard Feiner" userId="8d629e603bbc19f6" providerId="LiveId" clId="{7545CADB-2D5C-49F0-BF18-75EAB1AA123C}" dt="2019-02-04T16:20:41.835" v="10657" actId="1076"/>
          <ac:grpSpMkLst>
            <pc:docMk/>
            <pc:sldMk cId="1746418336" sldId="311"/>
            <ac:grpSpMk id="3" creationId="{B17BE0B6-4550-4E49-BCFF-04C2E30A2400}"/>
          </ac:grpSpMkLst>
        </pc:grpChg>
        <pc:grpChg chg="mod">
          <ac:chgData name="Leonhard Feiner" userId="8d629e603bbc19f6" providerId="LiveId" clId="{7545CADB-2D5C-49F0-BF18-75EAB1AA123C}" dt="2019-02-04T16:20:41.835" v="10657" actId="1076"/>
          <ac:grpSpMkLst>
            <pc:docMk/>
            <pc:sldMk cId="1746418336" sldId="311"/>
            <ac:grpSpMk id="4" creationId="{64B30441-2932-4379-B9A5-8818A3D3C6C2}"/>
          </ac:grpSpMkLst>
        </pc:grpChg>
        <pc:grpChg chg="add del mod">
          <ac:chgData name="Leonhard Feiner" userId="8d629e603bbc19f6" providerId="LiveId" clId="{7545CADB-2D5C-49F0-BF18-75EAB1AA123C}" dt="2019-02-02T08:33:38.031" v="9801" actId="165"/>
          <ac:grpSpMkLst>
            <pc:docMk/>
            <pc:sldMk cId="1746418336" sldId="311"/>
            <ac:grpSpMk id="7" creationId="{34792C7D-B114-453A-AC2F-60B088A3DA11}"/>
          </ac:grpSpMkLst>
        </pc:grpChg>
        <pc:grpChg chg="mod">
          <ac:chgData name="Leonhard Feiner" userId="8d629e603bbc19f6" providerId="LiveId" clId="{7545CADB-2D5C-49F0-BF18-75EAB1AA123C}" dt="2019-02-04T16:20:41.835" v="10657" actId="1076"/>
          <ac:grpSpMkLst>
            <pc:docMk/>
            <pc:sldMk cId="1746418336" sldId="311"/>
            <ac:grpSpMk id="10" creationId="{156F0387-F236-484D-8463-3099C31DAD59}"/>
          </ac:grpSpMkLst>
        </pc:grpChg>
        <pc:grpChg chg="del mod">
          <ac:chgData name="Leonhard Feiner" userId="8d629e603bbc19f6" providerId="LiveId" clId="{7545CADB-2D5C-49F0-BF18-75EAB1AA123C}" dt="2019-02-04T16:08:06.565" v="10490" actId="478"/>
          <ac:grpSpMkLst>
            <pc:docMk/>
            <pc:sldMk cId="1746418336" sldId="311"/>
            <ac:grpSpMk id="11" creationId="{8C12EA9D-D143-470F-9A79-5976F3A43FD2}"/>
          </ac:grpSpMkLst>
        </pc:grpChg>
        <pc:grpChg chg="add mod">
          <ac:chgData name="Leonhard Feiner" userId="8d629e603bbc19f6" providerId="LiveId" clId="{7545CADB-2D5C-49F0-BF18-75EAB1AA123C}" dt="2019-02-02T08:34:12.244" v="9806" actId="1076"/>
          <ac:grpSpMkLst>
            <pc:docMk/>
            <pc:sldMk cId="1746418336" sldId="311"/>
            <ac:grpSpMk id="12" creationId="{0082E6E7-F2BF-4F71-8405-225532A8C752}"/>
          </ac:grpSpMkLst>
        </pc:grpChg>
        <pc:grpChg chg="del mod topLvl">
          <ac:chgData name="Leonhard Feiner" userId="8d629e603bbc19f6" providerId="LiveId" clId="{7545CADB-2D5C-49F0-BF18-75EAB1AA123C}" dt="2019-02-02T08:33:48.120" v="9802" actId="165"/>
          <ac:grpSpMkLst>
            <pc:docMk/>
            <pc:sldMk cId="1746418336" sldId="311"/>
            <ac:grpSpMk id="13" creationId="{EA251943-4AE2-4B30-859F-CB7FEBA8DF7C}"/>
          </ac:grpSpMkLst>
        </pc:grpChg>
        <pc:grpChg chg="del">
          <ac:chgData name="Leonhard Feiner" userId="8d629e603bbc19f6" providerId="LiveId" clId="{7545CADB-2D5C-49F0-BF18-75EAB1AA123C}" dt="2019-02-02T08:29:55.491" v="9750" actId="478"/>
          <ac:grpSpMkLst>
            <pc:docMk/>
            <pc:sldMk cId="1746418336" sldId="311"/>
            <ac:grpSpMk id="17" creationId="{00000000-0000-0000-0000-000000000000}"/>
          </ac:grpSpMkLst>
        </pc:grpChg>
        <pc:grpChg chg="del">
          <ac:chgData name="Leonhard Feiner" userId="8d629e603bbc19f6" providerId="LiveId" clId="{7545CADB-2D5C-49F0-BF18-75EAB1AA123C}" dt="2019-02-02T08:33:11.197" v="9799" actId="165"/>
          <ac:grpSpMkLst>
            <pc:docMk/>
            <pc:sldMk cId="1746418336" sldId="311"/>
            <ac:grpSpMk id="20" creationId="{00000000-0000-0000-0000-000000000000}"/>
          </ac:grpSpMkLst>
        </pc:grpChg>
        <pc:grpChg chg="mod">
          <ac:chgData name="Leonhard Feiner" userId="8d629e603bbc19f6" providerId="LiveId" clId="{7545CADB-2D5C-49F0-BF18-75EAB1AA123C}" dt="2019-02-04T17:07:23.602" v="10774" actId="1076"/>
          <ac:grpSpMkLst>
            <pc:docMk/>
            <pc:sldMk cId="1746418336" sldId="311"/>
            <ac:grpSpMk id="94" creationId="{A3FA2428-281F-47F4-8243-503976E5F854}"/>
          </ac:grpSpMkLst>
        </pc:grpChg>
        <pc:grpChg chg="add del mod">
          <ac:chgData name="Leonhard Feiner" userId="8d629e603bbc19f6" providerId="LiveId" clId="{7545CADB-2D5C-49F0-BF18-75EAB1AA123C}" dt="2019-02-04T17:52:49.870" v="11080" actId="478"/>
          <ac:grpSpMkLst>
            <pc:docMk/>
            <pc:sldMk cId="1746418336" sldId="311"/>
            <ac:grpSpMk id="160" creationId="{415585A4-21AE-4568-AC08-D411841A0924}"/>
          </ac:grpSpMkLst>
        </pc:grpChg>
        <pc:grpChg chg="add del mod">
          <ac:chgData name="Leonhard Feiner" userId="8d629e603bbc19f6" providerId="LiveId" clId="{7545CADB-2D5C-49F0-BF18-75EAB1AA123C}" dt="2019-02-04T16:06:12.753" v="10478" actId="478"/>
          <ac:grpSpMkLst>
            <pc:docMk/>
            <pc:sldMk cId="1746418336" sldId="311"/>
            <ac:grpSpMk id="161" creationId="{354DC7A3-1352-4C18-B1A6-215E63627B36}"/>
          </ac:grpSpMkLst>
        </pc:grpChg>
        <pc:grpChg chg="mod">
          <ac:chgData name="Leonhard Feiner" userId="8d629e603bbc19f6" providerId="LiveId" clId="{7545CADB-2D5C-49F0-BF18-75EAB1AA123C}" dt="2019-02-04T16:20:22.905" v="10655" actId="1076"/>
          <ac:grpSpMkLst>
            <pc:docMk/>
            <pc:sldMk cId="1746418336" sldId="311"/>
            <ac:grpSpMk id="319" creationId="{8C12EA9D-D143-470F-9A79-5976F3A43FD2}"/>
          </ac:grpSpMkLst>
        </pc:grpChg>
        <pc:grpChg chg="add mod">
          <ac:chgData name="Leonhard Feiner" userId="8d629e603bbc19f6" providerId="LiveId" clId="{7545CADB-2D5C-49F0-BF18-75EAB1AA123C}" dt="2019-02-04T18:05:03.195" v="11219" actId="1035"/>
          <ac:grpSpMkLst>
            <pc:docMk/>
            <pc:sldMk cId="1746418336" sldId="311"/>
            <ac:grpSpMk id="353" creationId="{D52F4990-0A19-413C-B58F-44AFB9543BD1}"/>
          </ac:grpSpMkLst>
        </pc:grpChg>
        <pc:picChg chg="del">
          <ac:chgData name="Leonhard Feiner" userId="8d629e603bbc19f6" providerId="LiveId" clId="{7545CADB-2D5C-49F0-BF18-75EAB1AA123C}" dt="2019-02-04T18:03:28.340" v="11213"/>
          <ac:picMkLst>
            <pc:docMk/>
            <pc:sldMk cId="1746418336" sldId="311"/>
            <ac:picMk id="7" creationId="{D9A14A54-686D-4D8A-A9B6-08ECB2532DD3}"/>
          </ac:picMkLst>
        </pc:picChg>
        <pc:picChg chg="mod">
          <ac:chgData name="Leonhard Feiner" userId="8d629e603bbc19f6" providerId="LiveId" clId="{7545CADB-2D5C-49F0-BF18-75EAB1AA123C}" dt="2019-02-04T16:20:41.835" v="10657" actId="1076"/>
          <ac:picMkLst>
            <pc:docMk/>
            <pc:sldMk cId="1746418336" sldId="311"/>
            <ac:picMk id="53" creationId="{E0601DB1-62E4-48B3-9D27-DECE66A2F5D6}"/>
          </ac:picMkLst>
        </pc:picChg>
        <pc:picChg chg="mod topLvl">
          <ac:chgData name="Leonhard Feiner" userId="8d629e603bbc19f6" providerId="LiveId" clId="{7545CADB-2D5C-49F0-BF18-75EAB1AA123C}" dt="2019-02-02T08:33:51.552" v="9803" actId="164"/>
          <ac:picMkLst>
            <pc:docMk/>
            <pc:sldMk cId="1746418336" sldId="311"/>
            <ac:picMk id="82" creationId="{19CFCFAE-0026-4847-9263-A2B4281912F6}"/>
          </ac:picMkLst>
        </pc:picChg>
        <pc:picChg chg="add mod">
          <ac:chgData name="Leonhard Feiner" userId="8d629e603bbc19f6" providerId="LiveId" clId="{7545CADB-2D5C-49F0-BF18-75EAB1AA123C}" dt="2019-02-04T18:28:10.024" v="11509" actId="1076"/>
          <ac:picMkLst>
            <pc:docMk/>
            <pc:sldMk cId="1746418336" sldId="311"/>
            <ac:picMk id="444" creationId="{110B33DF-1BAC-4C1F-8639-2A0C830D6775}"/>
          </ac:picMkLst>
        </pc:picChg>
        <pc:cxnChg chg="mod">
          <ac:chgData name="Leonhard Feiner" userId="8d629e603bbc19f6" providerId="LiveId" clId="{7545CADB-2D5C-49F0-BF18-75EAB1AA123C}" dt="2019-02-04T17:07:01.113" v="10770" actId="1076"/>
          <ac:cxnSpMkLst>
            <pc:docMk/>
            <pc:sldMk cId="1746418336" sldId="311"/>
            <ac:cxnSpMk id="100" creationId="{503FE336-0BA6-4F67-89A1-A6A613F56D18}"/>
          </ac:cxnSpMkLst>
        </pc:cxnChg>
        <pc:cxnChg chg="mod">
          <ac:chgData name="Leonhard Feiner" userId="8d629e603bbc19f6" providerId="LiveId" clId="{7545CADB-2D5C-49F0-BF18-75EAB1AA123C}" dt="2019-02-04T17:07:01.113" v="10770" actId="1076"/>
          <ac:cxnSpMkLst>
            <pc:docMk/>
            <pc:sldMk cId="1746418336" sldId="311"/>
            <ac:cxnSpMk id="101" creationId="{B25235FB-FF0E-4CDD-A40B-0A6A6497A5D6}"/>
          </ac:cxnSpMkLst>
        </pc:cxnChg>
        <pc:cxnChg chg="mod">
          <ac:chgData name="Leonhard Feiner" userId="8d629e603bbc19f6" providerId="LiveId" clId="{7545CADB-2D5C-49F0-BF18-75EAB1AA123C}" dt="2019-02-04T17:09:18.299" v="10797" actId="1076"/>
          <ac:cxnSpMkLst>
            <pc:docMk/>
            <pc:sldMk cId="1746418336" sldId="311"/>
            <ac:cxnSpMk id="105" creationId="{2537BF33-DB6F-4AC4-A9C3-4EC7FFA6CFE5}"/>
          </ac:cxnSpMkLst>
        </pc:cxnChg>
        <pc:cxnChg chg="mod">
          <ac:chgData name="Leonhard Feiner" userId="8d629e603bbc19f6" providerId="LiveId" clId="{7545CADB-2D5C-49F0-BF18-75EAB1AA123C}" dt="2019-02-04T17:07:57.009" v="10791" actId="1076"/>
          <ac:cxnSpMkLst>
            <pc:docMk/>
            <pc:sldMk cId="1746418336" sldId="311"/>
            <ac:cxnSpMk id="106" creationId="{D59B181A-F11C-42EF-84DF-E3857DED3F62}"/>
          </ac:cxnSpMkLst>
        </pc:cxnChg>
      </pc:sldChg>
      <pc:sldChg chg="addSp delSp modSp add ord">
        <pc:chgData name="Leonhard Feiner" userId="8d629e603bbc19f6" providerId="LiveId" clId="{7545CADB-2D5C-49F0-BF18-75EAB1AA123C}" dt="2019-02-05T09:16:22.075" v="12579" actId="14100"/>
        <pc:sldMkLst>
          <pc:docMk/>
          <pc:sldMk cId="1425243944" sldId="312"/>
        </pc:sldMkLst>
        <pc:spChg chg="mod">
          <ac:chgData name="Leonhard Feiner" userId="8d629e603bbc19f6" providerId="LiveId" clId="{7545CADB-2D5C-49F0-BF18-75EAB1AA123C}" dt="2019-02-05T08:02:26.912" v="11926" actId="14100"/>
          <ac:spMkLst>
            <pc:docMk/>
            <pc:sldMk cId="1425243944" sldId="312"/>
            <ac:spMk id="5" creationId="{7F1D22C9-7889-4851-8B9C-7727AD18C12A}"/>
          </ac:spMkLst>
        </pc:spChg>
        <pc:spChg chg="mod">
          <ac:chgData name="Leonhard Feiner" userId="8d629e603bbc19f6" providerId="LiveId" clId="{7545CADB-2D5C-49F0-BF18-75EAB1AA123C}" dt="2019-02-05T08:13:11.635" v="11968" actId="20577"/>
          <ac:spMkLst>
            <pc:docMk/>
            <pc:sldMk cId="1425243944" sldId="312"/>
            <ac:spMk id="6" creationId="{1CA3B56E-F2DC-4051-8902-AC824A60035F}"/>
          </ac:spMkLst>
        </pc:spChg>
        <pc:spChg chg="add del mod">
          <ac:chgData name="Leonhard Feiner" userId="8d629e603bbc19f6" providerId="LiveId" clId="{7545CADB-2D5C-49F0-BF18-75EAB1AA123C}" dt="2019-02-05T08:03:06.299" v="11942"/>
          <ac:spMkLst>
            <pc:docMk/>
            <pc:sldMk cId="1425243944" sldId="312"/>
            <ac:spMk id="10" creationId="{D34EFAE5-438F-481E-9D32-62818B49E293}"/>
          </ac:spMkLst>
        </pc:spChg>
        <pc:spChg chg="mod ord">
          <ac:chgData name="Leonhard Feiner" userId="8d629e603bbc19f6" providerId="LiveId" clId="{7545CADB-2D5C-49F0-BF18-75EAB1AA123C}" dt="2019-02-04T18:46:42.041" v="11769" actId="108"/>
          <ac:spMkLst>
            <pc:docMk/>
            <pc:sldMk cId="1425243944" sldId="312"/>
            <ac:spMk id="28" creationId="{78D1D01C-74E1-49A3-9F62-EA09DE54CA75}"/>
          </ac:spMkLst>
        </pc:spChg>
        <pc:spChg chg="mod">
          <ac:chgData name="Leonhard Feiner" userId="8d629e603bbc19f6" providerId="LiveId" clId="{7545CADB-2D5C-49F0-BF18-75EAB1AA123C}" dt="2019-02-04T18:37:59.714" v="11743" actId="14100"/>
          <ac:spMkLst>
            <pc:docMk/>
            <pc:sldMk cId="1425243944" sldId="312"/>
            <ac:spMk id="62" creationId="{C86D57F8-8856-48BA-B55E-D96EF1E82A47}"/>
          </ac:spMkLst>
        </pc:spChg>
        <pc:spChg chg="mod">
          <ac:chgData name="Leonhard Feiner" userId="8d629e603bbc19f6" providerId="LiveId" clId="{7545CADB-2D5C-49F0-BF18-75EAB1AA123C}" dt="2019-02-04T19:27:44.664" v="11847" actId="1035"/>
          <ac:spMkLst>
            <pc:docMk/>
            <pc:sldMk cId="1425243944" sldId="312"/>
            <ac:spMk id="72" creationId="{8F31E372-F483-4825-BCBC-52290184B1B1}"/>
          </ac:spMkLst>
        </pc:spChg>
        <pc:spChg chg="mod">
          <ac:chgData name="Leonhard Feiner" userId="8d629e603bbc19f6" providerId="LiveId" clId="{7545CADB-2D5C-49F0-BF18-75EAB1AA123C}" dt="2019-02-04T19:28:47.731" v="11856" actId="20577"/>
          <ac:spMkLst>
            <pc:docMk/>
            <pc:sldMk cId="1425243944" sldId="312"/>
            <ac:spMk id="79" creationId="{F73957F2-C6DA-46E2-862A-27718660680C}"/>
          </ac:spMkLst>
        </pc:spChg>
        <pc:spChg chg="add mod">
          <ac:chgData name="Leonhard Feiner" userId="8d629e603bbc19f6" providerId="LiveId" clId="{7545CADB-2D5C-49F0-BF18-75EAB1AA123C}" dt="2019-02-05T08:59:56.104" v="12556" actId="404"/>
          <ac:spMkLst>
            <pc:docMk/>
            <pc:sldMk cId="1425243944" sldId="312"/>
            <ac:spMk id="215" creationId="{1578F4A9-8F4A-467A-9485-5225D924DC8A}"/>
          </ac:spMkLst>
        </pc:spChg>
        <pc:spChg chg="mod">
          <ac:chgData name="Leonhard Feiner" userId="8d629e603bbc19f6" providerId="LiveId" clId="{7545CADB-2D5C-49F0-BF18-75EAB1AA123C}" dt="2019-02-05T07:27:28.833" v="11886" actId="14100"/>
          <ac:spMkLst>
            <pc:docMk/>
            <pc:sldMk cId="1425243944" sldId="312"/>
            <ac:spMk id="220" creationId="{53C60F80-2E3C-4C5A-9FF3-06901CC0976E}"/>
          </ac:spMkLst>
        </pc:spChg>
        <pc:spChg chg="mod">
          <ac:chgData name="Leonhard Feiner" userId="8d629e603bbc19f6" providerId="LiveId" clId="{7545CADB-2D5C-49F0-BF18-75EAB1AA123C}" dt="2019-02-05T07:27:20.563" v="11885" actId="14100"/>
          <ac:spMkLst>
            <pc:docMk/>
            <pc:sldMk cId="1425243944" sldId="312"/>
            <ac:spMk id="222" creationId="{970FC201-EB32-4CEF-B785-8A3FC1E07068}"/>
          </ac:spMkLst>
        </pc:spChg>
        <pc:spChg chg="mod">
          <ac:chgData name="Leonhard Feiner" userId="8d629e603bbc19f6" providerId="LiveId" clId="{7545CADB-2D5C-49F0-BF18-75EAB1AA123C}" dt="2019-02-05T07:27:20.563" v="11885" actId="14100"/>
          <ac:spMkLst>
            <pc:docMk/>
            <pc:sldMk cId="1425243944" sldId="312"/>
            <ac:spMk id="227" creationId="{F31C306B-9156-48BB-B4E0-2A9623145ABB}"/>
          </ac:spMkLst>
        </pc:spChg>
        <pc:spChg chg="mod">
          <ac:chgData name="Leonhard Feiner" userId="8d629e603bbc19f6" providerId="LiveId" clId="{7545CADB-2D5C-49F0-BF18-75EAB1AA123C}" dt="2019-02-05T07:27:28.833" v="11886" actId="14100"/>
          <ac:spMkLst>
            <pc:docMk/>
            <pc:sldMk cId="1425243944" sldId="312"/>
            <ac:spMk id="238" creationId="{F8388592-98BE-4E49-8EBC-5D76F3CDD497}"/>
          </ac:spMkLst>
        </pc:spChg>
        <pc:spChg chg="mod">
          <ac:chgData name="Leonhard Feiner" userId="8d629e603bbc19f6" providerId="LiveId" clId="{7545CADB-2D5C-49F0-BF18-75EAB1AA123C}" dt="2019-02-04T18:01:12.792" v="11198" actId="14100"/>
          <ac:spMkLst>
            <pc:docMk/>
            <pc:sldMk cId="1425243944" sldId="312"/>
            <ac:spMk id="244" creationId="{A5D979C1-0739-441C-A441-85EA5CB70AEC}"/>
          </ac:spMkLst>
        </pc:spChg>
        <pc:spChg chg="mod">
          <ac:chgData name="Leonhard Feiner" userId="8d629e603bbc19f6" providerId="LiveId" clId="{7545CADB-2D5C-49F0-BF18-75EAB1AA123C}" dt="2019-02-04T18:01:19.634" v="11199" actId="14100"/>
          <ac:spMkLst>
            <pc:docMk/>
            <pc:sldMk cId="1425243944" sldId="312"/>
            <ac:spMk id="246" creationId="{C89EEA91-78FC-44C2-800E-4023F5A3297A}"/>
          </ac:spMkLst>
        </pc:spChg>
        <pc:spChg chg="mod">
          <ac:chgData name="Leonhard Feiner" userId="8d629e603bbc19f6" providerId="LiveId" clId="{7545CADB-2D5C-49F0-BF18-75EAB1AA123C}" dt="2019-02-04T19:37:18.042" v="11866" actId="120"/>
          <ac:spMkLst>
            <pc:docMk/>
            <pc:sldMk cId="1425243944" sldId="312"/>
            <ac:spMk id="334" creationId="{F9929E85-BEDD-49F2-A77F-64C7C8A485A2}"/>
          </ac:spMkLst>
        </pc:spChg>
        <pc:spChg chg="mod">
          <ac:chgData name="Leonhard Feiner" userId="8d629e603bbc19f6" providerId="LiveId" clId="{7545CADB-2D5C-49F0-BF18-75EAB1AA123C}" dt="2019-02-04T19:07:48.968" v="11843" actId="20577"/>
          <ac:spMkLst>
            <pc:docMk/>
            <pc:sldMk cId="1425243944" sldId="312"/>
            <ac:spMk id="335" creationId="{D0054D7A-A62F-4BF0-B002-BA91931A0FA5}"/>
          </ac:spMkLst>
        </pc:spChg>
        <pc:spChg chg="mod">
          <ac:chgData name="Leonhard Feiner" userId="8d629e603bbc19f6" providerId="LiveId" clId="{7545CADB-2D5C-49F0-BF18-75EAB1AA123C}" dt="2019-02-04T18:08:13.083" v="11241" actId="14100"/>
          <ac:spMkLst>
            <pc:docMk/>
            <pc:sldMk cId="1425243944" sldId="312"/>
            <ac:spMk id="336" creationId="{C26AE157-03D5-4AB9-AFF1-3187379A772E}"/>
          </ac:spMkLst>
        </pc:spChg>
        <pc:spChg chg="mod">
          <ac:chgData name="Leonhard Feiner" userId="8d629e603bbc19f6" providerId="LiveId" clId="{7545CADB-2D5C-49F0-BF18-75EAB1AA123C}" dt="2019-02-05T08:02:15.056" v="11924" actId="14100"/>
          <ac:spMkLst>
            <pc:docMk/>
            <pc:sldMk cId="1425243944" sldId="312"/>
            <ac:spMk id="382" creationId="{E0874BE3-6A50-41E3-8C69-424B609EDDB2}"/>
          </ac:spMkLst>
        </pc:spChg>
        <pc:spChg chg="mod">
          <ac:chgData name="Leonhard Feiner" userId="8d629e603bbc19f6" providerId="LiveId" clId="{7545CADB-2D5C-49F0-BF18-75EAB1AA123C}" dt="2019-02-05T08:16:02.801" v="11994" actId="20577"/>
          <ac:spMkLst>
            <pc:docMk/>
            <pc:sldMk cId="1425243944" sldId="312"/>
            <ac:spMk id="384" creationId="{F41D4E2A-DB2E-448B-9BAA-B1A821FBB593}"/>
          </ac:spMkLst>
        </pc:spChg>
        <pc:spChg chg="add mod">
          <ac:chgData name="Leonhard Feiner" userId="8d629e603bbc19f6" providerId="LiveId" clId="{7545CADB-2D5C-49F0-BF18-75EAB1AA123C}" dt="2019-02-05T08:00:49.138" v="11918" actId="14100"/>
          <ac:spMkLst>
            <pc:docMk/>
            <pc:sldMk cId="1425243944" sldId="312"/>
            <ac:spMk id="428" creationId="{C7003D22-50AC-495E-881D-B2E4A8BD471A}"/>
          </ac:spMkLst>
        </pc:spChg>
        <pc:spChg chg="add mod">
          <ac:chgData name="Leonhard Feiner" userId="8d629e603bbc19f6" providerId="LiveId" clId="{7545CADB-2D5C-49F0-BF18-75EAB1AA123C}" dt="2019-02-04T18:39:14.233" v="11754" actId="14100"/>
          <ac:spMkLst>
            <pc:docMk/>
            <pc:sldMk cId="1425243944" sldId="312"/>
            <ac:spMk id="435" creationId="{E78561B3-0323-44DB-98EC-FB3F088A0507}"/>
          </ac:spMkLst>
        </pc:spChg>
        <pc:spChg chg="mod">
          <ac:chgData name="Leonhard Feiner" userId="8d629e603bbc19f6" providerId="LiveId" clId="{7545CADB-2D5C-49F0-BF18-75EAB1AA123C}" dt="2019-02-05T09:01:35.296" v="12564" actId="14100"/>
          <ac:spMkLst>
            <pc:docMk/>
            <pc:sldMk cId="1425243944" sldId="312"/>
            <ac:spMk id="455" creationId="{8FEC4DC3-A675-48FB-937E-2427C8020746}"/>
          </ac:spMkLst>
        </pc:spChg>
        <pc:spChg chg="mod">
          <ac:chgData name="Leonhard Feiner" userId="8d629e603bbc19f6" providerId="LiveId" clId="{7545CADB-2D5C-49F0-BF18-75EAB1AA123C}" dt="2019-02-05T09:14:48.795" v="12571" actId="1076"/>
          <ac:spMkLst>
            <pc:docMk/>
            <pc:sldMk cId="1425243944" sldId="312"/>
            <ac:spMk id="540" creationId="{1707B86C-A4CF-4023-A46A-E6CAE2B5FA07}"/>
          </ac:spMkLst>
        </pc:spChg>
        <pc:grpChg chg="mod">
          <ac:chgData name="Leonhard Feiner" userId="8d629e603bbc19f6" providerId="LiveId" clId="{7545CADB-2D5C-49F0-BF18-75EAB1AA123C}" dt="2019-02-05T08:03:32.023" v="11944" actId="1035"/>
          <ac:grpSpMkLst>
            <pc:docMk/>
            <pc:sldMk cId="1425243944" sldId="312"/>
            <ac:grpSpMk id="11" creationId="{8C12EA9D-D143-470F-9A79-5976F3A43FD2}"/>
          </ac:grpSpMkLst>
        </pc:grpChg>
        <pc:grpChg chg="del">
          <ac:chgData name="Leonhard Feiner" userId="8d629e603bbc19f6" providerId="LiveId" clId="{7545CADB-2D5C-49F0-BF18-75EAB1AA123C}" dt="2019-02-04T17:54:00.178" v="11101" actId="478"/>
          <ac:grpSpMkLst>
            <pc:docMk/>
            <pc:sldMk cId="1425243944" sldId="312"/>
            <ac:grpSpMk id="12" creationId="{AA036AFE-8C24-4962-A8C7-4254378F46CB}"/>
          </ac:grpSpMkLst>
        </pc:grpChg>
        <pc:grpChg chg="mod ord">
          <ac:chgData name="Leonhard Feiner" userId="8d629e603bbc19f6" providerId="LiveId" clId="{7545CADB-2D5C-49F0-BF18-75EAB1AA123C}" dt="2019-02-04T18:37:28.577" v="11738" actId="1076"/>
          <ac:grpSpMkLst>
            <pc:docMk/>
            <pc:sldMk cId="1425243944" sldId="312"/>
            <ac:grpSpMk id="13" creationId="{EA251943-4AE2-4B30-859F-CB7FEBA8DF7C}"/>
          </ac:grpSpMkLst>
        </pc:grpChg>
        <pc:grpChg chg="del">
          <ac:chgData name="Leonhard Feiner" userId="8d629e603bbc19f6" providerId="LiveId" clId="{7545CADB-2D5C-49F0-BF18-75EAB1AA123C}" dt="2019-02-04T17:53:58.612" v="11100" actId="478"/>
          <ac:grpSpMkLst>
            <pc:docMk/>
            <pc:sldMk cId="1425243944" sldId="312"/>
            <ac:grpSpMk id="15" creationId="{BFB538AC-D6F8-4900-9EC1-97AE2F98DA60}"/>
          </ac:grpSpMkLst>
        </pc:grpChg>
        <pc:grpChg chg="del">
          <ac:chgData name="Leonhard Feiner" userId="8d629e603bbc19f6" providerId="LiveId" clId="{7545CADB-2D5C-49F0-BF18-75EAB1AA123C}" dt="2019-02-04T17:54:05.619" v="11104" actId="478"/>
          <ac:grpSpMkLst>
            <pc:docMk/>
            <pc:sldMk cId="1425243944" sldId="312"/>
            <ac:grpSpMk id="19" creationId="{AF16A492-748B-4A56-B9AD-B5CFF8E7AF28}"/>
          </ac:grpSpMkLst>
        </pc:grpChg>
        <pc:grpChg chg="del">
          <ac:chgData name="Leonhard Feiner" userId="8d629e603bbc19f6" providerId="LiveId" clId="{7545CADB-2D5C-49F0-BF18-75EAB1AA123C}" dt="2019-02-04T18:05:26.616" v="11220" actId="478"/>
          <ac:grpSpMkLst>
            <pc:docMk/>
            <pc:sldMk cId="1425243944" sldId="312"/>
            <ac:grpSpMk id="94" creationId="{A3FA2428-281F-47F4-8243-503976E5F854}"/>
          </ac:grpSpMkLst>
        </pc:grpChg>
        <pc:grpChg chg="add del mod">
          <ac:chgData name="Leonhard Feiner" userId="8d629e603bbc19f6" providerId="LiveId" clId="{7545CADB-2D5C-49F0-BF18-75EAB1AA123C}" dt="2019-02-05T08:30:35.606" v="12167" actId="478"/>
          <ac:grpSpMkLst>
            <pc:docMk/>
            <pc:sldMk cId="1425243944" sldId="312"/>
            <ac:grpSpMk id="152" creationId="{71CC01E2-6558-4866-8066-12B9644D0635}"/>
          </ac:grpSpMkLst>
        </pc:grpChg>
        <pc:grpChg chg="add mod">
          <ac:chgData name="Leonhard Feiner" userId="8d629e603bbc19f6" providerId="LiveId" clId="{7545CADB-2D5C-49F0-BF18-75EAB1AA123C}" dt="2019-02-05T08:02:34.488" v="11938" actId="1036"/>
          <ac:grpSpMkLst>
            <pc:docMk/>
            <pc:sldMk cId="1425243944" sldId="312"/>
            <ac:grpSpMk id="216" creationId="{04E314B2-135B-4FE2-918E-FF3A98608312}"/>
          </ac:grpSpMkLst>
        </pc:grpChg>
        <pc:grpChg chg="mod ord">
          <ac:chgData name="Leonhard Feiner" userId="8d629e603bbc19f6" providerId="LiveId" clId="{7545CADB-2D5C-49F0-BF18-75EAB1AA123C}" dt="2019-02-04T18:53:13.256" v="11817" actId="1036"/>
          <ac:grpSpMkLst>
            <pc:docMk/>
            <pc:sldMk cId="1425243944" sldId="312"/>
            <ac:grpSpMk id="229" creationId="{1C4C0FEC-B692-4470-9B64-8E42422E2EF6}"/>
          </ac:grpSpMkLst>
        </pc:grpChg>
        <pc:grpChg chg="add del mod">
          <ac:chgData name="Leonhard Feiner" userId="8d629e603bbc19f6" providerId="LiveId" clId="{7545CADB-2D5C-49F0-BF18-75EAB1AA123C}" dt="2019-02-04T18:07:21.764" v="11237" actId="478"/>
          <ac:grpSpMkLst>
            <pc:docMk/>
            <pc:sldMk cId="1425243944" sldId="312"/>
            <ac:grpSpMk id="242" creationId="{642580AF-833B-487F-9890-172CF3CC82BA}"/>
          </ac:grpSpMkLst>
        </pc:grpChg>
        <pc:grpChg chg="add del">
          <ac:chgData name="Leonhard Feiner" userId="8d629e603bbc19f6" providerId="LiveId" clId="{7545CADB-2D5C-49F0-BF18-75EAB1AA123C}" dt="2019-02-05T08:34:06.109" v="12232" actId="478"/>
          <ac:grpSpMkLst>
            <pc:docMk/>
            <pc:sldMk cId="1425243944" sldId="312"/>
            <ac:grpSpMk id="266" creationId="{061AB171-5697-4E13-8B18-95B257A975EA}"/>
          </ac:grpSpMkLst>
        </pc:grpChg>
        <pc:grpChg chg="add del mod">
          <ac:chgData name="Leonhard Feiner" userId="8d629e603bbc19f6" providerId="LiveId" clId="{7545CADB-2D5C-49F0-BF18-75EAB1AA123C}" dt="2019-02-05T08:59:28.192" v="12553" actId="478"/>
          <ac:grpSpMkLst>
            <pc:docMk/>
            <pc:sldMk cId="1425243944" sldId="312"/>
            <ac:grpSpMk id="332" creationId="{F968C103-7AC2-4CF9-9E69-2DDC05955B0C}"/>
          </ac:grpSpMkLst>
        </pc:grpChg>
        <pc:grpChg chg="add mod">
          <ac:chgData name="Leonhard Feiner" userId="8d629e603bbc19f6" providerId="LiveId" clId="{7545CADB-2D5C-49F0-BF18-75EAB1AA123C}" dt="2019-02-04T18:55:18.076" v="11827" actId="1035"/>
          <ac:grpSpMkLst>
            <pc:docMk/>
            <pc:sldMk cId="1425243944" sldId="312"/>
            <ac:grpSpMk id="423" creationId="{69AEDBB9-F8B4-4E34-9AD1-A41AC229A7D4}"/>
          </ac:grpSpMkLst>
        </pc:grpChg>
        <pc:grpChg chg="add del mod">
          <ac:chgData name="Leonhard Feiner" userId="8d629e603bbc19f6" providerId="LiveId" clId="{7545CADB-2D5C-49F0-BF18-75EAB1AA123C}" dt="2019-02-04T18:32:03.468" v="11617"/>
          <ac:grpSpMkLst>
            <pc:docMk/>
            <pc:sldMk cId="1425243944" sldId="312"/>
            <ac:grpSpMk id="430" creationId="{B9A4C469-F1E4-4140-8644-4AAC2B770F1E}"/>
          </ac:grpSpMkLst>
        </pc:grpChg>
        <pc:grpChg chg="add">
          <ac:chgData name="Leonhard Feiner" userId="8d629e603bbc19f6" providerId="LiveId" clId="{7545CADB-2D5C-49F0-BF18-75EAB1AA123C}" dt="2019-02-05T08:59:29.096" v="12554"/>
          <ac:grpSpMkLst>
            <pc:docMk/>
            <pc:sldMk cId="1425243944" sldId="312"/>
            <ac:grpSpMk id="454" creationId="{1A86241C-F413-4059-A441-6606A7E3A40A}"/>
          </ac:grpSpMkLst>
        </pc:grpChg>
        <pc:graphicFrameChg chg="mod">
          <ac:chgData name="Leonhard Feiner" userId="8d629e603bbc19f6" providerId="LiveId" clId="{7545CADB-2D5C-49F0-BF18-75EAB1AA123C}" dt="2019-02-04T18:35:40.001" v="11706" actId="1036"/>
          <ac:graphicFrameMkLst>
            <pc:docMk/>
            <pc:sldMk cId="1425243944" sldId="312"/>
            <ac:graphicFrameMk id="47" creationId="{5A81B547-0E76-46BA-8E05-174ED3DC0EB0}"/>
          </ac:graphicFrameMkLst>
        </pc:graphicFrameChg>
        <pc:graphicFrameChg chg="mod ord">
          <ac:chgData name="Leonhard Feiner" userId="8d629e603bbc19f6" providerId="LiveId" clId="{7545CADB-2D5C-49F0-BF18-75EAB1AA123C}" dt="2019-02-04T18:53:13.256" v="11817" actId="1036"/>
          <ac:graphicFrameMkLst>
            <pc:docMk/>
            <pc:sldMk cId="1425243944" sldId="312"/>
            <ac:graphicFrameMk id="228" creationId="{FEEEE0AB-A1EC-4F92-B507-BE18CA7724C1}"/>
          </ac:graphicFrameMkLst>
        </pc:graphicFrameChg>
        <pc:graphicFrameChg chg="add mod">
          <ac:chgData name="Leonhard Feiner" userId="8d629e603bbc19f6" providerId="LiveId" clId="{7545CADB-2D5C-49F0-BF18-75EAB1AA123C}" dt="2019-02-04T19:28:47.558" v="11855"/>
          <ac:graphicFrameMkLst>
            <pc:docMk/>
            <pc:sldMk cId="1425243944" sldId="312"/>
            <ac:graphicFrameMk id="436" creationId="{04B6E97E-98CA-40B0-ACA4-EC0C48B506BA}"/>
          </ac:graphicFrameMkLst>
        </pc:graphicFrameChg>
        <pc:picChg chg="add del mod">
          <ac:chgData name="Leonhard Feiner" userId="8d629e603bbc19f6" providerId="LiveId" clId="{7545CADB-2D5C-49F0-BF18-75EAB1AA123C}" dt="2019-02-04T18:40:51.194" v="11756" actId="478"/>
          <ac:picMkLst>
            <pc:docMk/>
            <pc:sldMk cId="1425243944" sldId="312"/>
            <ac:picMk id="2" creationId="{2A0B74FD-7657-4C65-BC5B-B1B199B5AC9C}"/>
          </ac:picMkLst>
        </pc:picChg>
        <pc:picChg chg="add del mod">
          <ac:chgData name="Leonhard Feiner" userId="8d629e603bbc19f6" providerId="LiveId" clId="{7545CADB-2D5C-49F0-BF18-75EAB1AA123C}" dt="2019-02-04T18:18:33.792" v="11296"/>
          <ac:picMkLst>
            <pc:docMk/>
            <pc:sldMk cId="1425243944" sldId="312"/>
            <ac:picMk id="3" creationId="{C6629094-1880-41E5-A9C9-C1FFC3FFBA16}"/>
          </ac:picMkLst>
        </pc:picChg>
        <pc:picChg chg="add del mod">
          <ac:chgData name="Leonhard Feiner" userId="8d629e603bbc19f6" providerId="LiveId" clId="{7545CADB-2D5C-49F0-BF18-75EAB1AA123C}" dt="2019-02-04T18:18:33.792" v="11296"/>
          <ac:picMkLst>
            <pc:docMk/>
            <pc:sldMk cId="1425243944" sldId="312"/>
            <ac:picMk id="4" creationId="{AC9FDB1F-B790-427C-98BD-51D531C7849E}"/>
          </ac:picMkLst>
        </pc:picChg>
        <pc:picChg chg="add del mod">
          <ac:chgData name="Leonhard Feiner" userId="8d629e603bbc19f6" providerId="LiveId" clId="{7545CADB-2D5C-49F0-BF18-75EAB1AA123C}" dt="2019-02-04T18:18:33.792" v="11296"/>
          <ac:picMkLst>
            <pc:docMk/>
            <pc:sldMk cId="1425243944" sldId="312"/>
            <ac:picMk id="10" creationId="{278E4673-CC34-4F92-8536-E39FB664CAA1}"/>
          </ac:picMkLst>
        </pc:picChg>
        <pc:picChg chg="mod ord">
          <ac:chgData name="Leonhard Feiner" userId="8d629e603bbc19f6" providerId="LiveId" clId="{7545CADB-2D5C-49F0-BF18-75EAB1AA123C}" dt="2019-02-04T18:53:13.256" v="11817" actId="1036"/>
          <ac:picMkLst>
            <pc:docMk/>
            <pc:sldMk cId="1425243944" sldId="312"/>
            <ac:picMk id="53" creationId="{E0601DB1-62E4-48B3-9D27-DECE66A2F5D6}"/>
          </ac:picMkLst>
        </pc:picChg>
        <pc:picChg chg="add del mod modCrop">
          <ac:chgData name="Leonhard Feiner" userId="8d629e603bbc19f6" providerId="LiveId" clId="{7545CADB-2D5C-49F0-BF18-75EAB1AA123C}" dt="2019-02-04T18:14:24.733" v="11279" actId="478"/>
          <ac:picMkLst>
            <pc:docMk/>
            <pc:sldMk cId="1425243944" sldId="312"/>
            <ac:picMk id="331" creationId="{C5C07682-B202-467D-8D73-99F1B0370712}"/>
          </ac:picMkLst>
        </pc:picChg>
        <pc:picChg chg="add del">
          <ac:chgData name="Leonhard Feiner" userId="8d629e603bbc19f6" providerId="LiveId" clId="{7545CADB-2D5C-49F0-BF18-75EAB1AA123C}" dt="2019-02-04T18:30:52.466" v="11604" actId="478"/>
          <ac:picMkLst>
            <pc:docMk/>
            <pc:sldMk cId="1425243944" sldId="312"/>
            <ac:picMk id="427" creationId="{76D873D9-16B6-4D57-8D04-F584CD623FC8}"/>
          </ac:picMkLst>
        </pc:picChg>
        <pc:picChg chg="add del mod">
          <ac:chgData name="Leonhard Feiner" userId="8d629e603bbc19f6" providerId="LiveId" clId="{7545CADB-2D5C-49F0-BF18-75EAB1AA123C}" dt="2019-02-04T18:32:03.468" v="11617"/>
          <ac:picMkLst>
            <pc:docMk/>
            <pc:sldMk cId="1425243944" sldId="312"/>
            <ac:picMk id="429" creationId="{2BEBC944-DBFB-4E04-8A98-2F637DB2A3A4}"/>
          </ac:picMkLst>
        </pc:picChg>
        <pc:cxnChg chg="mod">
          <ac:chgData name="Leonhard Feiner" userId="8d629e603bbc19f6" providerId="LiveId" clId="{7545CADB-2D5C-49F0-BF18-75EAB1AA123C}" dt="2019-02-04T18:05:26.616" v="11220" actId="478"/>
          <ac:cxnSpMkLst>
            <pc:docMk/>
            <pc:sldMk cId="1425243944" sldId="312"/>
            <ac:cxnSpMk id="100" creationId="{503FE336-0BA6-4F67-89A1-A6A613F56D18}"/>
          </ac:cxnSpMkLst>
        </pc:cxnChg>
        <pc:cxnChg chg="mod">
          <ac:chgData name="Leonhard Feiner" userId="8d629e603bbc19f6" providerId="LiveId" clId="{7545CADB-2D5C-49F0-BF18-75EAB1AA123C}" dt="2019-02-04T18:05:26.616" v="11220" actId="478"/>
          <ac:cxnSpMkLst>
            <pc:docMk/>
            <pc:sldMk cId="1425243944" sldId="312"/>
            <ac:cxnSpMk id="101" creationId="{B25235FB-FF0E-4CDD-A40B-0A6A6497A5D6}"/>
          </ac:cxnSpMkLst>
        </pc:cxnChg>
        <pc:cxnChg chg="mod">
          <ac:chgData name="Leonhard Feiner" userId="8d629e603bbc19f6" providerId="LiveId" clId="{7545CADB-2D5C-49F0-BF18-75EAB1AA123C}" dt="2019-02-04T18:05:26.616" v="11220" actId="478"/>
          <ac:cxnSpMkLst>
            <pc:docMk/>
            <pc:sldMk cId="1425243944" sldId="312"/>
            <ac:cxnSpMk id="105" creationId="{2537BF33-DB6F-4AC4-A9C3-4EC7FFA6CFE5}"/>
          </ac:cxnSpMkLst>
        </pc:cxnChg>
        <pc:cxnChg chg="mod">
          <ac:chgData name="Leonhard Feiner" userId="8d629e603bbc19f6" providerId="LiveId" clId="{7545CADB-2D5C-49F0-BF18-75EAB1AA123C}" dt="2019-02-04T18:05:26.616" v="11220" actId="478"/>
          <ac:cxnSpMkLst>
            <pc:docMk/>
            <pc:sldMk cId="1425243944" sldId="312"/>
            <ac:cxnSpMk id="106" creationId="{D59B181A-F11C-42EF-84DF-E3857DED3F62}"/>
          </ac:cxnSpMkLst>
        </pc:cxnChg>
        <pc:cxnChg chg="mod">
          <ac:chgData name="Leonhard Feiner" userId="8d629e603bbc19f6" providerId="LiveId" clId="{7545CADB-2D5C-49F0-BF18-75EAB1AA123C}" dt="2019-02-05T07:27:28.833" v="11886" actId="14100"/>
          <ac:cxnSpMkLst>
            <pc:docMk/>
            <pc:sldMk cId="1425243944" sldId="312"/>
            <ac:cxnSpMk id="223" creationId="{10C01C68-BF1C-487E-BD1D-7188C352F1A2}"/>
          </ac:cxnSpMkLst>
        </pc:cxnChg>
        <pc:cxnChg chg="mod">
          <ac:chgData name="Leonhard Feiner" userId="8d629e603bbc19f6" providerId="LiveId" clId="{7545CADB-2D5C-49F0-BF18-75EAB1AA123C}" dt="2019-02-05T07:27:20.563" v="11885" actId="14100"/>
          <ac:cxnSpMkLst>
            <pc:docMk/>
            <pc:sldMk cId="1425243944" sldId="312"/>
            <ac:cxnSpMk id="224" creationId="{E863CD78-BF58-43A4-B909-44B07ACC99EF}"/>
          </ac:cxnSpMkLst>
        </pc:cxnChg>
        <pc:cxnChg chg="mod">
          <ac:chgData name="Leonhard Feiner" userId="8d629e603bbc19f6" providerId="LiveId" clId="{7545CADB-2D5C-49F0-BF18-75EAB1AA123C}" dt="2019-02-05T07:27:20.563" v="11885" actId="14100"/>
          <ac:cxnSpMkLst>
            <pc:docMk/>
            <pc:sldMk cId="1425243944" sldId="312"/>
            <ac:cxnSpMk id="235" creationId="{B7373C6E-F0CA-42FE-96B4-2BE56F4F3BD6}"/>
          </ac:cxnSpMkLst>
        </pc:cxnChg>
        <pc:cxnChg chg="mod">
          <ac:chgData name="Leonhard Feiner" userId="8d629e603bbc19f6" providerId="LiveId" clId="{7545CADB-2D5C-49F0-BF18-75EAB1AA123C}" dt="2019-02-05T07:27:28.833" v="11886" actId="14100"/>
          <ac:cxnSpMkLst>
            <pc:docMk/>
            <pc:sldMk cId="1425243944" sldId="312"/>
            <ac:cxnSpMk id="236" creationId="{3A7D8EFE-A28B-4718-8ED7-50F1086CD032}"/>
          </ac:cxnSpMkLst>
        </pc:cxnChg>
        <pc:cxnChg chg="mod">
          <ac:chgData name="Leonhard Feiner" userId="8d629e603bbc19f6" providerId="LiveId" clId="{7545CADB-2D5C-49F0-BF18-75EAB1AA123C}" dt="2019-02-05T09:16:22.075" v="12579" actId="14100"/>
          <ac:cxnSpMkLst>
            <pc:docMk/>
            <pc:sldMk cId="1425243944" sldId="312"/>
            <ac:cxnSpMk id="460" creationId="{F9931E1C-D7C8-4729-9139-47C19BDB30A7}"/>
          </ac:cxnSpMkLst>
        </pc:cxnChg>
        <pc:cxnChg chg="mod">
          <ac:chgData name="Leonhard Feiner" userId="8d629e603bbc19f6" providerId="LiveId" clId="{7545CADB-2D5C-49F0-BF18-75EAB1AA123C}" dt="2019-02-05T09:15:38.384" v="12576" actId="14100"/>
          <ac:cxnSpMkLst>
            <pc:docMk/>
            <pc:sldMk cId="1425243944" sldId="312"/>
            <ac:cxnSpMk id="461" creationId="{79EDBA6E-E7F1-46CE-8D0B-8C5FD8FE2A2C}"/>
          </ac:cxnSpMkLst>
        </pc:cxnChg>
        <pc:cxnChg chg="mod">
          <ac:chgData name="Leonhard Feiner" userId="8d629e603bbc19f6" providerId="LiveId" clId="{7545CADB-2D5C-49F0-BF18-75EAB1AA123C}" dt="2019-02-05T09:00:09.731" v="12557" actId="14100"/>
          <ac:cxnSpMkLst>
            <pc:docMk/>
            <pc:sldMk cId="1425243944" sldId="312"/>
            <ac:cxnSpMk id="541" creationId="{016B045B-4BA6-4B02-BE2D-F600E7384B50}"/>
          </ac:cxnSpMkLst>
        </pc:cxnChg>
        <pc:cxnChg chg="mod">
          <ac:chgData name="Leonhard Feiner" userId="8d629e603bbc19f6" providerId="LiveId" clId="{7545CADB-2D5C-49F0-BF18-75EAB1AA123C}" dt="2019-02-05T09:15:13.223" v="12574" actId="14100"/>
          <ac:cxnSpMkLst>
            <pc:docMk/>
            <pc:sldMk cId="1425243944" sldId="312"/>
            <ac:cxnSpMk id="544" creationId="{1DC7E645-4D68-4196-A1FC-27A41BE1770F}"/>
          </ac:cxnSpMkLst>
        </pc:cxnChg>
        <pc:cxnChg chg="mod">
          <ac:chgData name="Leonhard Feiner" userId="8d629e603bbc19f6" providerId="LiveId" clId="{7545CADB-2D5C-49F0-BF18-75EAB1AA123C}" dt="2019-02-05T09:15:33.851" v="12575" actId="14100"/>
          <ac:cxnSpMkLst>
            <pc:docMk/>
            <pc:sldMk cId="1425243944" sldId="312"/>
            <ac:cxnSpMk id="545" creationId="{83FD48F3-DB4E-443A-BAE9-6A626550517A}"/>
          </ac:cxnSpMkLst>
        </pc:cxnChg>
        <pc:cxnChg chg="del">
          <ac:chgData name="Leonhard Feiner" userId="8d629e603bbc19f6" providerId="LiveId" clId="{7545CADB-2D5C-49F0-BF18-75EAB1AA123C}" dt="2019-02-04T17:54:04.040" v="11103" actId="478"/>
          <ac:cxnSpMkLst>
            <pc:docMk/>
            <pc:sldMk cId="1425243944" sldId="312"/>
            <ac:cxnSpMk id="1037" creationId="{8596F960-50EA-4E07-89F1-A7CD74AA8A70}"/>
          </ac:cxnSpMkLst>
        </pc:cxnChg>
        <pc:cxnChg chg="del">
          <ac:chgData name="Leonhard Feiner" userId="8d629e603bbc19f6" providerId="LiveId" clId="{7545CADB-2D5C-49F0-BF18-75EAB1AA123C}" dt="2019-02-04T17:54:02.123" v="11102" actId="478"/>
          <ac:cxnSpMkLst>
            <pc:docMk/>
            <pc:sldMk cId="1425243944" sldId="312"/>
            <ac:cxnSpMk id="1038" creationId="{215BF6A5-BA2F-499F-9B4B-5E12F498F847}"/>
          </ac:cxnSpMkLst>
        </pc:cxnChg>
      </pc:sldChg>
      <pc:sldChg chg="addSp delSp modSp add">
        <pc:chgData name="Leonhard Feiner" userId="8d629e603bbc19f6" providerId="LiveId" clId="{7545CADB-2D5C-49F0-BF18-75EAB1AA123C}" dt="2019-02-05T09:02:35.920" v="12570" actId="20577"/>
        <pc:sldMkLst>
          <pc:docMk/>
          <pc:sldMk cId="3443011401" sldId="313"/>
        </pc:sldMkLst>
        <pc:spChg chg="del">
          <ac:chgData name="Leonhard Feiner" userId="8d629e603bbc19f6" providerId="LiveId" clId="{7545CADB-2D5C-49F0-BF18-75EAB1AA123C}" dt="2019-02-05T08:20:17.929" v="11997"/>
          <ac:spMkLst>
            <pc:docMk/>
            <pc:sldMk cId="3443011401" sldId="313"/>
            <ac:spMk id="2" creationId="{995C8D28-66B6-4E3D-BDA2-08448C896DF4}"/>
          </ac:spMkLst>
        </pc:spChg>
        <pc:spChg chg="del">
          <ac:chgData name="Leonhard Feiner" userId="8d629e603bbc19f6" providerId="LiveId" clId="{7545CADB-2D5C-49F0-BF18-75EAB1AA123C}" dt="2019-02-05T08:20:17.929" v="11997"/>
          <ac:spMkLst>
            <pc:docMk/>
            <pc:sldMk cId="3443011401" sldId="313"/>
            <ac:spMk id="3" creationId="{547E24B5-7167-4596-B35D-35B31B328A56}"/>
          </ac:spMkLst>
        </pc:spChg>
        <pc:spChg chg="del">
          <ac:chgData name="Leonhard Feiner" userId="8d629e603bbc19f6" providerId="LiveId" clId="{7545CADB-2D5C-49F0-BF18-75EAB1AA123C}" dt="2019-02-05T08:20:17.929" v="11997"/>
          <ac:spMkLst>
            <pc:docMk/>
            <pc:sldMk cId="3443011401" sldId="313"/>
            <ac:spMk id="4" creationId="{ED7DEB53-74DE-4112-8509-A21CC054EF8A}"/>
          </ac:spMkLst>
        </pc:spChg>
        <pc:spChg chg="del">
          <ac:chgData name="Leonhard Feiner" userId="8d629e603bbc19f6" providerId="LiveId" clId="{7545CADB-2D5C-49F0-BF18-75EAB1AA123C}" dt="2019-02-05T08:20:17.929" v="11997"/>
          <ac:spMkLst>
            <pc:docMk/>
            <pc:sldMk cId="3443011401" sldId="313"/>
            <ac:spMk id="5" creationId="{54FAC460-A813-4E40-BF80-5B606114C942}"/>
          </ac:spMkLst>
        </pc:spChg>
        <pc:spChg chg="del">
          <ac:chgData name="Leonhard Feiner" userId="8d629e603bbc19f6" providerId="LiveId" clId="{7545CADB-2D5C-49F0-BF18-75EAB1AA123C}" dt="2019-02-05T08:20:17.929" v="11997"/>
          <ac:spMkLst>
            <pc:docMk/>
            <pc:sldMk cId="3443011401" sldId="313"/>
            <ac:spMk id="6" creationId="{14FD1546-2AE5-4B96-91AB-566052A0A0AC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8" creationId="{F4147B0D-8F16-45B9-BA04-8669A9785DEF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9" creationId="{6A97F575-2611-46BF-980E-E1BB1CF0A27C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10" creationId="{0090888A-619C-453B-8FAA-5B7A473668A3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11" creationId="{7E135233-E9D7-48EC-99A2-D7326E2D24BC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16" creationId="{1E78AC73-B11F-4E7F-B169-C221A48962DF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17" creationId="{3DDB9A37-FFE4-471A-A89F-6EAADBFFCA31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18" creationId="{FCE4A0F7-34B7-48BF-994E-6A3339F449D4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19" creationId="{70731E6F-98DE-4F31-9B2C-8F000E1C78B0}"/>
          </ac:spMkLst>
        </pc:spChg>
        <pc:spChg chg="del mod topLvl">
          <ac:chgData name="Leonhard Feiner" userId="8d629e603bbc19f6" providerId="LiveId" clId="{7545CADB-2D5C-49F0-BF18-75EAB1AA123C}" dt="2019-02-05T08:57:18.922" v="12538" actId="478"/>
          <ac:spMkLst>
            <pc:docMk/>
            <pc:sldMk cId="3443011401" sldId="313"/>
            <ac:spMk id="27" creationId="{F37554FE-612E-4CAE-B6B0-CBD8404B0F17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28" creationId="{0D8CA7C7-1F5C-4035-BB14-998AF882D82C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29" creationId="{FB0AE0C7-F776-4F08-9BA2-9E0890DE9075}"/>
          </ac:spMkLst>
        </pc:spChg>
        <pc:spChg chg="mod topLvl">
          <ac:chgData name="Leonhard Feiner" userId="8d629e603bbc19f6" providerId="LiveId" clId="{7545CADB-2D5C-49F0-BF18-75EAB1AA123C}" dt="2019-02-05T08:57:35.899" v="12541" actId="1076"/>
          <ac:spMkLst>
            <pc:docMk/>
            <pc:sldMk cId="3443011401" sldId="313"/>
            <ac:spMk id="35" creationId="{7BF6B78F-6D1E-438A-B02B-15A15964E7CC}"/>
          </ac:spMkLst>
        </pc:spChg>
        <pc:spChg chg="mod topLvl">
          <ac:chgData name="Leonhard Feiner" userId="8d629e603bbc19f6" providerId="LiveId" clId="{7545CADB-2D5C-49F0-BF18-75EAB1AA123C}" dt="2019-02-05T08:57:33.465" v="12540" actId="1076"/>
          <ac:spMkLst>
            <pc:docMk/>
            <pc:sldMk cId="3443011401" sldId="313"/>
            <ac:spMk id="36" creationId="{C6B19176-6892-4C05-8FAD-724DDC1519B2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37" creationId="{CB8D5B93-4A76-422B-BDF1-EEF7818F1589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38" creationId="{F0BDDF34-1205-478F-B4C0-81AB1B1E63BB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39" creationId="{3293E251-B3EC-44D8-BEE7-C8C296402063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40" creationId="{E3B0227D-651C-4D5A-A525-545F78F505FC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41" creationId="{16C8C4C8-C2CE-4511-A240-29A78C11B07E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42" creationId="{F6A91122-22DC-450E-B0BB-35C3E8964ACE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66" creationId="{5C45D7BE-711D-4DDD-BF7C-04AEEA2468ED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67" creationId="{91BE318A-CC8C-43FE-97FF-05B5473C1AF6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68" creationId="{8A786131-C1D3-441E-9586-3F8C3917EF06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69" creationId="{63410419-0770-42D5-AAD8-02586291FD16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70" creationId="{BAD7E302-9EEC-465E-BF25-D98973900011}"/>
          </ac:spMkLst>
        </pc:spChg>
        <pc:spChg chg="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71" creationId="{33E57489-86A9-498E-9382-D09290C40C54}"/>
          </ac:spMkLst>
        </pc:spChg>
        <pc:spChg chg="add del 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91" creationId="{E9800E03-1F82-4477-8D8F-FF370280C924}"/>
          </ac:spMkLst>
        </pc:spChg>
        <pc:spChg chg="add del 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92" creationId="{3EAEFCB4-F4E8-4574-AAAF-D424A7B28216}"/>
          </ac:spMkLst>
        </pc:spChg>
        <pc:spChg chg="mod topLvl">
          <ac:chgData name="Leonhard Feiner" userId="8d629e603bbc19f6" providerId="LiveId" clId="{7545CADB-2D5C-49F0-BF18-75EAB1AA123C}" dt="2019-02-05T08:57:29.642" v="12539" actId="1076"/>
          <ac:spMkLst>
            <pc:docMk/>
            <pc:sldMk cId="3443011401" sldId="313"/>
            <ac:spMk id="93" creationId="{E8BDECFE-8DFE-4A49-90EE-2F7F612F0746}"/>
          </ac:spMkLst>
        </pc:spChg>
        <pc:spChg chg="add mod">
          <ac:chgData name="Leonhard Feiner" userId="8d629e603bbc19f6" providerId="LiveId" clId="{7545CADB-2D5C-49F0-BF18-75EAB1AA123C}" dt="2019-02-05T08:20:17.929" v="11997"/>
          <ac:spMkLst>
            <pc:docMk/>
            <pc:sldMk cId="3443011401" sldId="313"/>
            <ac:spMk id="96" creationId="{AD85D31A-0865-420B-8B2E-B43154E64226}"/>
          </ac:spMkLst>
        </pc:spChg>
        <pc:spChg chg="add mod topLvl">
          <ac:chgData name="Leonhard Feiner" userId="8d629e603bbc19f6" providerId="LiveId" clId="{7545CADB-2D5C-49F0-BF18-75EAB1AA123C}" dt="2019-02-05T08:56:52.682" v="12534" actId="164"/>
          <ac:spMkLst>
            <pc:docMk/>
            <pc:sldMk cId="3443011401" sldId="313"/>
            <ac:spMk id="103" creationId="{3D459E42-EED6-4D84-AB9D-46FF21B9F115}"/>
          </ac:spMkLst>
        </pc:spChg>
        <pc:spChg chg="add del mod">
          <ac:chgData name="Leonhard Feiner" userId="8d629e603bbc19f6" providerId="LiveId" clId="{7545CADB-2D5C-49F0-BF18-75EAB1AA123C}" dt="2019-02-05T08:37:39.145" v="12262" actId="478"/>
          <ac:spMkLst>
            <pc:docMk/>
            <pc:sldMk cId="3443011401" sldId="313"/>
            <ac:spMk id="105" creationId="{F9519FBC-E2A7-4092-BCEE-1EA3B499A9E9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14" creationId="{6EF9A9BF-3EBF-43DF-AD7A-F85DB8B1531F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15" creationId="{FFEFD46E-C4DE-4A87-9101-616544A483D6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16" creationId="{68A33DBF-8B9F-4FD1-8B76-AB91B13B45E8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17" creationId="{7408A7FB-8946-4D0C-B1FD-AF2760079CCB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22" creationId="{67BACBFC-1F25-4CAC-9EAC-6E89F082B3B1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23" creationId="{63CF9574-EA94-4D01-B6BE-88327ECEC43B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24" creationId="{2B2802E1-1DD2-4FB5-875F-BD0670B637F0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25" creationId="{695C8A1D-69E4-4FAB-ACEC-BA99C42016FA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33" creationId="{0E0ABC86-1623-49F3-AD71-25D183018E07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34" creationId="{D975A87F-EEA6-4FD7-A9E8-9E25A0DC4D9A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35" creationId="{99D20173-112E-4FCB-8333-2B40A3E29B9A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41" creationId="{5A7D616D-7DAC-4E9D-B782-0A9192EFCC2F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42" creationId="{D8D4E731-B890-4228-A531-095778A45F42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43" creationId="{26903278-8B71-44BD-82F1-4601921E43E2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44" creationId="{778376E4-B2CC-41EE-B331-809A4F3E1DC2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45" creationId="{8F045520-A5CF-4948-9BCD-749578817965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46" creationId="{B0539B3B-F961-4D0B-94F8-8CB4C8CA23E9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47" creationId="{E8E2CAF6-BEBE-4B7B-B5B6-42DCE4B16DBA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48" creationId="{5F541269-6C1E-4EED-9312-FA26F72218D6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71" creationId="{FDE807E2-8BDD-4565-883C-1B5508F67F04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72" creationId="{D5269B24-E877-411A-B099-3409669018D4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73" creationId="{564E75AF-83CE-4FB5-95BB-6D378E7E0805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74" creationId="{E0351467-2A8C-4EE4-AC96-F3BC495E6B31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75" creationId="{5CD398F8-9472-4D86-8926-C6214D3D431A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76" creationId="{499E0938-108B-4396-A449-4EC75CA0D1B0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96" creationId="{4F00E194-1902-482C-8487-7AF6A92A5FD1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97" creationId="{1D4960A5-9544-4A43-B8A6-D9DCFD6D27F3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198" creationId="{5C107BA5-991B-46DF-999C-DCABA527D3C7}"/>
          </ac:spMkLst>
        </pc:spChg>
        <pc:spChg chg="mod topLvl">
          <ac:chgData name="Leonhard Feiner" userId="8d629e603bbc19f6" providerId="LiveId" clId="{7545CADB-2D5C-49F0-BF18-75EAB1AA123C}" dt="2019-02-05T08:40:20.580" v="12283" actId="165"/>
          <ac:spMkLst>
            <pc:docMk/>
            <pc:sldMk cId="3443011401" sldId="313"/>
            <ac:spMk id="201" creationId="{6E2CA91F-6E1B-4EE1-8C15-D77E8990DD41}"/>
          </ac:spMkLst>
        </pc:spChg>
        <pc:spChg chg="mod">
          <ac:chgData name="Leonhard Feiner" userId="8d629e603bbc19f6" providerId="LiveId" clId="{7545CADB-2D5C-49F0-BF18-75EAB1AA123C}" dt="2019-02-05T09:00:35.081" v="12563" actId="6549"/>
          <ac:spMkLst>
            <pc:docMk/>
            <pc:sldMk cId="3443011401" sldId="313"/>
            <ac:spMk id="240" creationId="{06A71EB9-BAE4-443F-939C-801153E980DC}"/>
          </ac:spMkLst>
        </pc:spChg>
        <pc:spChg chg="mod">
          <ac:chgData name="Leonhard Feiner" userId="8d629e603bbc19f6" providerId="LiveId" clId="{7545CADB-2D5C-49F0-BF18-75EAB1AA123C}" dt="2019-02-05T09:02:35.920" v="12570" actId="20577"/>
          <ac:spMkLst>
            <pc:docMk/>
            <pc:sldMk cId="3443011401" sldId="313"/>
            <ac:spMk id="332" creationId="{D6A575AF-F398-4296-B59F-EF8C3CB7FC1B}"/>
          </ac:spMkLst>
        </pc:spChg>
        <pc:grpChg chg="add del">
          <ac:chgData name="Leonhard Feiner" userId="8d629e603bbc19f6" providerId="LiveId" clId="{7545CADB-2D5C-49F0-BF18-75EAB1AA123C}" dt="2019-02-05T08:20:36.797" v="11998" actId="165"/>
          <ac:grpSpMkLst>
            <pc:docMk/>
            <pc:sldMk cId="3443011401" sldId="313"/>
            <ac:grpSpMk id="7" creationId="{F26384EB-8D86-4CE7-8BBC-F79D68F235ED}"/>
          </ac:grpSpMkLst>
        </pc:grpChg>
        <pc:grpChg chg="add del mod">
          <ac:chgData name="Leonhard Feiner" userId="8d629e603bbc19f6" providerId="LiveId" clId="{7545CADB-2D5C-49F0-BF18-75EAB1AA123C}" dt="2019-02-05T08:32:14.607" v="12191" actId="165"/>
          <ac:grpSpMkLst>
            <pc:docMk/>
            <pc:sldMk cId="3443011401" sldId="313"/>
            <ac:grpSpMk id="102" creationId="{C5DA02F4-195A-4996-8F6E-E8DEDBD10D85}"/>
          </ac:grpSpMkLst>
        </pc:grpChg>
        <pc:grpChg chg="add del mod">
          <ac:chgData name="Leonhard Feiner" userId="8d629e603bbc19f6" providerId="LiveId" clId="{7545CADB-2D5C-49F0-BF18-75EAB1AA123C}" dt="2019-02-05T08:34:27.385" v="12233" actId="165"/>
          <ac:grpSpMkLst>
            <pc:docMk/>
            <pc:sldMk cId="3443011401" sldId="313"/>
            <ac:grpSpMk id="104" creationId="{50C69048-CB15-415D-973D-661E3513DDBF}"/>
          </ac:grpSpMkLst>
        </pc:grpChg>
        <pc:grpChg chg="add del mod">
          <ac:chgData name="Leonhard Feiner" userId="8d629e603bbc19f6" providerId="LiveId" clId="{7545CADB-2D5C-49F0-BF18-75EAB1AA123C}" dt="2019-02-05T08:40:28.116" v="12284" actId="165"/>
          <ac:grpSpMkLst>
            <pc:docMk/>
            <pc:sldMk cId="3443011401" sldId="313"/>
            <ac:grpSpMk id="112" creationId="{68DFF7A6-7B49-4480-9925-E99A6A05A51F}"/>
          </ac:grpSpMkLst>
        </pc:grpChg>
        <pc:grpChg chg="add del mod">
          <ac:chgData name="Leonhard Feiner" userId="8d629e603bbc19f6" providerId="LiveId" clId="{7545CADB-2D5C-49F0-BF18-75EAB1AA123C}" dt="2019-02-05T08:57:01.353" v="12535" actId="478"/>
          <ac:grpSpMkLst>
            <pc:docMk/>
            <pc:sldMk cId="3443011401" sldId="313"/>
            <ac:grpSpMk id="113" creationId="{68388FE9-406C-4445-B80E-1F0EE1275FB8}"/>
          </ac:grpSpMkLst>
        </pc:grpChg>
        <pc:grpChg chg="add del mod">
          <ac:chgData name="Leonhard Feiner" userId="8d629e603bbc19f6" providerId="LiveId" clId="{7545CADB-2D5C-49F0-BF18-75EAB1AA123C}" dt="2019-02-05T09:00:24.050" v="12558" actId="478"/>
          <ac:grpSpMkLst>
            <pc:docMk/>
            <pc:sldMk cId="3443011401" sldId="313"/>
            <ac:grpSpMk id="236" creationId="{E66D4B5C-5F59-4E62-AC02-50A45DCA0873}"/>
          </ac:grpSpMkLst>
        </pc:grpChg>
        <pc:grpChg chg="add del">
          <ac:chgData name="Leonhard Feiner" userId="8d629e603bbc19f6" providerId="LiveId" clId="{7545CADB-2D5C-49F0-BF18-75EAB1AA123C}" dt="2019-02-05T09:02:28.191" v="12565" actId="478"/>
          <ac:grpSpMkLst>
            <pc:docMk/>
            <pc:sldMk cId="3443011401" sldId="313"/>
            <ac:grpSpMk id="237" creationId="{3DB86E15-6B99-47C3-91A0-280B255EA882}"/>
          </ac:grpSpMkLst>
        </pc:grpChg>
        <pc:grpChg chg="add">
          <ac:chgData name="Leonhard Feiner" userId="8d629e603bbc19f6" providerId="LiveId" clId="{7545CADB-2D5C-49F0-BF18-75EAB1AA123C}" dt="2019-02-05T09:02:28.587" v="12566"/>
          <ac:grpSpMkLst>
            <pc:docMk/>
            <pc:sldMk cId="3443011401" sldId="313"/>
            <ac:grpSpMk id="329" creationId="{956AB3DA-B8B8-4CEA-B59E-48C38F5117D3}"/>
          </ac:grpSpMkLst>
        </pc:grpChg>
        <pc:cxnChg chg="del mod topLvl">
          <ac:chgData name="Leonhard Feiner" userId="8d629e603bbc19f6" providerId="LiveId" clId="{7545CADB-2D5C-49F0-BF18-75EAB1AA123C}" dt="2019-02-05T08:52:09.332" v="12438" actId="478"/>
          <ac:cxnSpMkLst>
            <pc:docMk/>
            <pc:sldMk cId="3443011401" sldId="313"/>
            <ac:cxnSpMk id="12" creationId="{098B171E-1C8E-4273-87B0-A9124F4F9A02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13" creationId="{79D26A36-A460-440E-ACDB-B759A7CD4975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14" creationId="{AB64BADD-DBB6-4EA6-8C9A-837FAEBF3FA5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15" creationId="{D95CB76A-73B2-475E-A76C-DC731A600E3C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20" creationId="{80378FCB-5C84-4072-A3C5-CF293C55D475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21" creationId="{B0E118A1-703B-4A56-A4D0-8264659D5D25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22" creationId="{03390E08-4298-4DD0-A074-77A906519E18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23" creationId="{75C8255F-0025-44E6-B393-4A37B0446300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24" creationId="{BCE9909D-5F2C-447D-9239-7CECA20496F2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25" creationId="{4F5CBFAD-4DEE-41CA-A780-08883D80E4EB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26" creationId="{79FDFB60-B9F5-4DC9-91D4-0BBE2267D94D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30" creationId="{54FE2FE6-9E27-4B51-9704-756871C116EE}"/>
          </ac:cxnSpMkLst>
        </pc:cxnChg>
        <pc:cxnChg chg="mod topLvl">
          <ac:chgData name="Leonhard Feiner" userId="8d629e603bbc19f6" providerId="LiveId" clId="{7545CADB-2D5C-49F0-BF18-75EAB1AA123C}" dt="2019-02-05T08:58:45.001" v="12551" actId="1037"/>
          <ac:cxnSpMkLst>
            <pc:docMk/>
            <pc:sldMk cId="3443011401" sldId="313"/>
            <ac:cxnSpMk id="31" creationId="{E922D3A8-E4F8-40B8-B760-F5F9F6C44586}"/>
          </ac:cxnSpMkLst>
        </pc:cxnChg>
        <pc:cxnChg chg="mod topLvl">
          <ac:chgData name="Leonhard Feiner" userId="8d629e603bbc19f6" providerId="LiveId" clId="{7545CADB-2D5C-49F0-BF18-75EAB1AA123C}" dt="2019-02-05T08:58:28.041" v="12550" actId="1037"/>
          <ac:cxnSpMkLst>
            <pc:docMk/>
            <pc:sldMk cId="3443011401" sldId="313"/>
            <ac:cxnSpMk id="32" creationId="{79DCD54C-FB89-4403-AD95-E878B49A4EAC}"/>
          </ac:cxnSpMkLst>
        </pc:cxnChg>
        <pc:cxnChg chg="mod topLvl">
          <ac:chgData name="Leonhard Feiner" userId="8d629e603bbc19f6" providerId="LiveId" clId="{7545CADB-2D5C-49F0-BF18-75EAB1AA123C}" dt="2019-02-05T08:58:28.041" v="12550" actId="1037"/>
          <ac:cxnSpMkLst>
            <pc:docMk/>
            <pc:sldMk cId="3443011401" sldId="313"/>
            <ac:cxnSpMk id="33" creationId="{69667E1E-8C0A-452E-A745-41415D9CD2F9}"/>
          </ac:cxnSpMkLst>
        </pc:cxnChg>
        <pc:cxnChg chg="mod topLvl">
          <ac:chgData name="Leonhard Feiner" userId="8d629e603bbc19f6" providerId="LiveId" clId="{7545CADB-2D5C-49F0-BF18-75EAB1AA123C}" dt="2019-02-05T08:58:50.204" v="12552" actId="1038"/>
          <ac:cxnSpMkLst>
            <pc:docMk/>
            <pc:sldMk cId="3443011401" sldId="313"/>
            <ac:cxnSpMk id="34" creationId="{4EEB6FED-8B54-4767-871D-E7F49FCCB791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43" creationId="{5095DD2B-91C5-49DF-ABA2-98F75865BBBA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44" creationId="{64D99BAC-89C6-42C0-9852-3EDE5E03288F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45" creationId="{74F0DC50-69BE-44A2-87C3-390EAE6A61A4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46" creationId="{52CEF730-95B7-4E5B-A8C2-73BF5E7297EF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47" creationId="{65FDD9C6-B3FF-4307-98B0-FFB7250E9A1F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48" creationId="{0497E280-0B35-4165-BDF4-4EABC99441F4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49" creationId="{268E1677-D8FE-48CC-857C-CD8B81919608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50" creationId="{9B1E5F1F-40ED-4755-85EB-C1E60C685F14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51" creationId="{5D0C87DD-C6DC-4E30-A023-CA9E2EB6FCE0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52" creationId="{16C2445E-1ADE-41FD-A8C8-C02DF076A8E8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53" creationId="{224B53DA-8B36-480F-BF78-83BB191788CC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54" creationId="{CDCACAB6-C121-4A31-86CF-D89DD2BE6446}"/>
          </ac:cxnSpMkLst>
        </pc:cxnChg>
        <pc:cxnChg chg="del mod topLvl">
          <ac:chgData name="Leonhard Feiner" userId="8d629e603bbc19f6" providerId="LiveId" clId="{7545CADB-2D5C-49F0-BF18-75EAB1AA123C}" dt="2019-02-05T08:38:52.847" v="12269" actId="478"/>
          <ac:cxnSpMkLst>
            <pc:docMk/>
            <pc:sldMk cId="3443011401" sldId="313"/>
            <ac:cxnSpMk id="55" creationId="{252F92AA-CBCB-4AAF-ABB6-E34DEBB20B34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56" creationId="{AA9DE1A7-65EC-44DA-8C54-27848EEBB2FC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57" creationId="{921AE5CC-E0B3-4FAE-84BE-7396AC96935D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58" creationId="{98477324-2608-4DF9-934B-26EF111A4BD1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59" creationId="{04B180E3-7B31-4490-BF67-3F517868ED1B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60" creationId="{03ED4F25-F979-4011-90D4-C7AAC2A3696B}"/>
          </ac:cxnSpMkLst>
        </pc:cxnChg>
        <pc:cxnChg chg="mod topLvl">
          <ac:chgData name="Leonhard Feiner" userId="8d629e603bbc19f6" providerId="LiveId" clId="{7545CADB-2D5C-49F0-BF18-75EAB1AA123C}" dt="2019-02-05T08:57:58.092" v="12546" actId="14100"/>
          <ac:cxnSpMkLst>
            <pc:docMk/>
            <pc:sldMk cId="3443011401" sldId="313"/>
            <ac:cxnSpMk id="61" creationId="{7EA92447-CE9F-4940-929C-CBC68F3D7998}"/>
          </ac:cxnSpMkLst>
        </pc:cxnChg>
        <pc:cxnChg chg="mod topLvl">
          <ac:chgData name="Leonhard Feiner" userId="8d629e603bbc19f6" providerId="LiveId" clId="{7545CADB-2D5C-49F0-BF18-75EAB1AA123C}" dt="2019-02-05T08:57:52.582" v="12544" actId="1038"/>
          <ac:cxnSpMkLst>
            <pc:docMk/>
            <pc:sldMk cId="3443011401" sldId="313"/>
            <ac:cxnSpMk id="62" creationId="{B8D9546A-DD1B-4397-BDB0-292B414E00F7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63" creationId="{4BFD5405-B44E-41BD-9D9D-0B9F80517709}"/>
          </ac:cxnSpMkLst>
        </pc:cxnChg>
        <pc:cxnChg chg="mod topLvl">
          <ac:chgData name="Leonhard Feiner" userId="8d629e603bbc19f6" providerId="LiveId" clId="{7545CADB-2D5C-49F0-BF18-75EAB1AA123C}" dt="2019-02-05T08:58:02.553" v="12548" actId="14100"/>
          <ac:cxnSpMkLst>
            <pc:docMk/>
            <pc:sldMk cId="3443011401" sldId="313"/>
            <ac:cxnSpMk id="64" creationId="{43BB7E3A-C66A-4E5F-8BF9-C505B30A3980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65" creationId="{49622877-5F5D-4E1B-8FA9-3ACFED1F534E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72" creationId="{CBB90A7E-5281-466E-BB85-ACF3C237B805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73" creationId="{C8AE7255-CBDB-4076-BAA3-F5762DA40F84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74" creationId="{E8106EC0-A311-47E5-BE35-9738B1EDA628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75" creationId="{4B099739-745C-4D07-9457-3B74CD49055B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76" creationId="{FE54017C-D269-4EE1-98AE-3FC11F81A858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77" creationId="{E694DEC4-1636-4A2F-8ECB-7161292D76C4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78" creationId="{B1610C31-604A-433D-9753-D39AD1875829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79" creationId="{27F17E20-7977-4396-8551-AC69F84B57AD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80" creationId="{AA16E220-347D-4E33-BAFD-A5800BA68969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81" creationId="{088A3DFC-C1A2-4399-AD03-E7EA1C454C96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82" creationId="{7A0B63C5-9D72-4D65-87D6-74D7D4D5883C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83" creationId="{33AAF3B9-0CC9-41FE-9B30-7F5048013FDD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84" creationId="{5D6A0EB1-F54C-442A-802A-61A429614962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85" creationId="{85FCDEF9-F36D-4345-B8EF-F701A82B11B5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86" creationId="{2C461EC1-455D-4016-8C28-13D6F74D1FF0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87" creationId="{D9D5C9E5-DA01-44CB-AB7B-5B6690AA0B47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88" creationId="{1D49C5BB-AFF8-4513-9616-FD681381D9AC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89" creationId="{8B93F87E-9EC5-4FCC-8618-AD11894152A5}"/>
          </ac:cxnSpMkLst>
        </pc:cxnChg>
        <pc:cxnChg chg="mod topLvl">
          <ac:chgData name="Leonhard Feiner" userId="8d629e603bbc19f6" providerId="LiveId" clId="{7545CADB-2D5C-49F0-BF18-75EAB1AA123C}" dt="2019-02-05T08:57:52.582" v="12544" actId="1038"/>
          <ac:cxnSpMkLst>
            <pc:docMk/>
            <pc:sldMk cId="3443011401" sldId="313"/>
            <ac:cxnSpMk id="90" creationId="{FFF19E18-0851-4028-9649-5FFC324C2C14}"/>
          </ac:cxnSpMkLst>
        </pc:cxnChg>
        <pc:cxnChg chg="mod topLvl">
          <ac:chgData name="Leonhard Feiner" userId="8d629e603bbc19f6" providerId="LiveId" clId="{7545CADB-2D5C-49F0-BF18-75EAB1AA123C}" dt="2019-02-05T08:57:52.582" v="12544" actId="1038"/>
          <ac:cxnSpMkLst>
            <pc:docMk/>
            <pc:sldMk cId="3443011401" sldId="313"/>
            <ac:cxnSpMk id="94" creationId="{91F5541A-219C-47EA-BB93-F92A7F10D7D7}"/>
          </ac:cxnSpMkLst>
        </pc:cxnChg>
        <pc:cxnChg chg="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95" creationId="{043FC62C-3B36-42D8-A6FB-A220547D41FA}"/>
          </ac:cxnSpMkLst>
        </pc:cxnChg>
        <pc:cxnChg chg="add mod topLvl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111" creationId="{A25BF1C9-E47C-4FAB-962A-EF71174954E8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18" creationId="{458F20EC-1782-4B1A-A7D8-725ECA030FCB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19" creationId="{EB8D6D19-78C8-4932-9507-6E3C200C5166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20" creationId="{4906B520-F78B-4023-8491-A7825D7034B7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21" creationId="{0E5723D7-B7A2-41DC-B311-7593E5855D35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26" creationId="{F5783040-FDBB-408B-9BE8-C40EA5DA194B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27" creationId="{1E106B63-A7CD-45F3-9EF8-96E104471DC8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28" creationId="{A7E4CAEC-5E87-4408-A028-F899EBC016C0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29" creationId="{4FB27909-56E7-4E44-BEE3-A5E7F25601AC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30" creationId="{E48E559C-71CB-48D1-862E-E432E73B3D4B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31" creationId="{96BE033B-7A2F-48A7-BB8B-C1C937D1FF57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32" creationId="{23929EE8-E020-406F-8F22-024576944659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36" creationId="{EE2FF36A-6896-434E-8383-7E15AEBC5B34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37" creationId="{6C103B4C-1A86-483B-A690-BAF324DA5FFB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38" creationId="{3A23C9D8-FA5D-49FD-8AA4-98D65D90B2EC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39" creationId="{8F8BA681-7100-4BE6-AD80-3EE0CEB9C517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40" creationId="{E844E6C5-4F25-4FA7-AE89-B98E5F3EEA59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49" creationId="{019B1B6F-67C9-44AB-8106-224C903516D9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50" creationId="{350018E1-1724-4FD3-B7CA-45721AA16121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51" creationId="{B16655D1-2C02-4EC8-BA84-C486171D68B4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52" creationId="{18BEDFA5-EBCB-4531-947C-C4F13E1522E1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53" creationId="{1A777AEF-EDF8-4AE7-B4EB-4EDDA84722EB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54" creationId="{9519CF4F-1087-4501-9E4D-67D172808839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55" creationId="{98B88350-01BD-4C52-8F39-2E7690036AA6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56" creationId="{72B68E44-4C73-4355-851F-85568A7FDCF6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57" creationId="{316A5289-8CE5-4592-B7A4-A7E4E4986C09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58" creationId="{C776FC6A-5C5A-4E3B-B865-AE69F5521BFC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59" creationId="{E52220B8-6579-4D83-9B82-F82517D72695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60" creationId="{8882C169-4801-4531-940A-11B15C69D477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61" creationId="{529607E2-AB1D-492A-96CB-C743EB5AA1D5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62" creationId="{75CC2F75-D3A1-4377-924F-0167185C851F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63" creationId="{87BCAD5E-CE6E-4E9B-A762-2A9F949D05AE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64" creationId="{13FF94F9-87AC-45D4-A352-A09D12EED0D1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65" creationId="{DEB2F688-FFDB-4F51-9874-65DD704284F3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66" creationId="{B8A51761-C00D-489A-A596-8AFF6AD10040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67" creationId="{0C97D5E7-FFD3-43B8-92AC-2D8DA1834F5A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68" creationId="{1C5CFAC1-A74B-4D7E-9F48-A24F7DC0A98C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69" creationId="{AFEFF5FB-02F7-484E-838E-EDED0ACE2DF2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70" creationId="{7AC333E0-FD76-4349-9FA1-1D7717A69D24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77" creationId="{7100D363-4614-4738-8121-8DAFA4FF959E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78" creationId="{A5F2025E-CA09-4755-8A50-5B31DA44AB83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79" creationId="{7F5C61D2-C0E8-4555-B833-B2369591609B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80" creationId="{DE57D180-AA03-4890-AB2E-0D03CC870AB7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81" creationId="{B9AC0A5A-677F-478E-89D2-544D952B3396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82" creationId="{1D18A92A-8323-4FA7-A8F9-ECAA4E551965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83" creationId="{766796D6-B1E8-493A-8FD8-51CDBB9E12F3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84" creationId="{C1FD98AC-795B-4F47-99D7-3BB1F2F2440D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85" creationId="{6846F9E7-C2B4-420D-8322-F63E224E8ECF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86" creationId="{1C8F9064-E2FD-4DC4-8622-D850E4AADCCD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87" creationId="{A85ADBE7-987F-4CA8-AD05-6F755FCA4078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88" creationId="{336BC670-EF7A-4096-9874-8FFF7D46A61C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89" creationId="{86608E52-BA49-4F1A-96A9-BE845D421E18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90" creationId="{B351A171-9A50-4D26-827C-2BD277ECCD10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91" creationId="{B0F256BF-AE74-4A89-A155-9B654584650F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92" creationId="{6537C7C0-2D81-4DEC-A531-4F3CBD05347D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93" creationId="{7AB90100-B5BD-4996-A463-E1CDAF35036D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94" creationId="{D350CDB1-D8BE-4F23-AF93-1480717F6CC6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95" creationId="{7E1A4754-34D3-4A12-AD19-53F44CF1F68D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199" creationId="{7A132719-FDFE-4F12-881C-DB387FA1F74C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200" creationId="{EAAD92D2-8755-4B3B-9A55-39C384F91D7E}"/>
          </ac:cxnSpMkLst>
        </pc:cxnChg>
        <pc:cxnChg chg="mod topLvl">
          <ac:chgData name="Leonhard Feiner" userId="8d629e603bbc19f6" providerId="LiveId" clId="{7545CADB-2D5C-49F0-BF18-75EAB1AA123C}" dt="2019-02-05T08:40:20.580" v="12283" actId="165"/>
          <ac:cxnSpMkLst>
            <pc:docMk/>
            <pc:sldMk cId="3443011401" sldId="313"/>
            <ac:cxnSpMk id="202" creationId="{CC4FA4CF-DE66-4194-927D-5065393C9883}"/>
          </ac:cxnSpMkLst>
        </pc:cxnChg>
        <pc:cxnChg chg="add mod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214" creationId="{55CCB226-E906-4E05-AD4C-3A57FDA8B4C3}"/>
          </ac:cxnSpMkLst>
        </pc:cxnChg>
        <pc:cxnChg chg="add mod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215" creationId="{B92E5E6B-6923-4D60-988B-0461BCF4D756}"/>
          </ac:cxnSpMkLst>
        </pc:cxnChg>
        <pc:cxnChg chg="add mod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218" creationId="{8921C31C-1CD1-4743-BA93-6E624011A29F}"/>
          </ac:cxnSpMkLst>
        </pc:cxnChg>
        <pc:cxnChg chg="add mod">
          <ac:chgData name="Leonhard Feiner" userId="8d629e603bbc19f6" providerId="LiveId" clId="{7545CADB-2D5C-49F0-BF18-75EAB1AA123C}" dt="2019-02-05T08:56:52.682" v="12534" actId="164"/>
          <ac:cxnSpMkLst>
            <pc:docMk/>
            <pc:sldMk cId="3443011401" sldId="313"/>
            <ac:cxnSpMk id="227" creationId="{70183BE8-6D2E-4445-AE76-F73F7C7CDF93}"/>
          </ac:cxnSpMkLst>
        </pc:cxnChg>
      </pc:sldChg>
      <pc:sldChg chg="addSp delSp modSp add del">
        <pc:chgData name="Leonhard Feiner" userId="8d629e603bbc19f6" providerId="LiveId" clId="{7545CADB-2D5C-49F0-BF18-75EAB1AA123C}" dt="2019-02-04T19:31:58.989" v="11860" actId="2696"/>
        <pc:sldMkLst>
          <pc:docMk/>
          <pc:sldMk cId="4027726134" sldId="313"/>
        </pc:sldMkLst>
        <pc:spChg chg="del">
          <ac:chgData name="Leonhard Feiner" userId="8d629e603bbc19f6" providerId="LiveId" clId="{7545CADB-2D5C-49F0-BF18-75EAB1AA123C}" dt="2019-02-04T18:18:40.089" v="11298"/>
          <ac:spMkLst>
            <pc:docMk/>
            <pc:sldMk cId="4027726134" sldId="313"/>
            <ac:spMk id="2" creationId="{FFF94FC0-C8FD-4A53-84C0-26723089B502}"/>
          </ac:spMkLst>
        </pc:spChg>
        <pc:spChg chg="del">
          <ac:chgData name="Leonhard Feiner" userId="8d629e603bbc19f6" providerId="LiveId" clId="{7545CADB-2D5C-49F0-BF18-75EAB1AA123C}" dt="2019-02-04T18:18:40.089" v="11298"/>
          <ac:spMkLst>
            <pc:docMk/>
            <pc:sldMk cId="4027726134" sldId="313"/>
            <ac:spMk id="3" creationId="{E64CEB97-CD96-498A-BE95-7E78CD02AB2F}"/>
          </ac:spMkLst>
        </pc:spChg>
        <pc:spChg chg="del">
          <ac:chgData name="Leonhard Feiner" userId="8d629e603bbc19f6" providerId="LiveId" clId="{7545CADB-2D5C-49F0-BF18-75EAB1AA123C}" dt="2019-02-04T18:18:40.089" v="11298"/>
          <ac:spMkLst>
            <pc:docMk/>
            <pc:sldMk cId="4027726134" sldId="313"/>
            <ac:spMk id="4" creationId="{77035E81-0699-4C7C-8607-64076AFE6F8A}"/>
          </ac:spMkLst>
        </pc:spChg>
        <pc:spChg chg="del">
          <ac:chgData name="Leonhard Feiner" userId="8d629e603bbc19f6" providerId="LiveId" clId="{7545CADB-2D5C-49F0-BF18-75EAB1AA123C}" dt="2019-02-04T18:18:40.089" v="11298"/>
          <ac:spMkLst>
            <pc:docMk/>
            <pc:sldMk cId="4027726134" sldId="313"/>
            <ac:spMk id="5" creationId="{1BB1CAF5-E3C6-42A3-8016-263C47FF3722}"/>
          </ac:spMkLst>
        </pc:spChg>
        <pc:spChg chg="del">
          <ac:chgData name="Leonhard Feiner" userId="8d629e603bbc19f6" providerId="LiveId" clId="{7545CADB-2D5C-49F0-BF18-75EAB1AA123C}" dt="2019-02-04T18:18:40.089" v="11298"/>
          <ac:spMkLst>
            <pc:docMk/>
            <pc:sldMk cId="4027726134" sldId="313"/>
            <ac:spMk id="6" creationId="{0E192168-80A6-4100-A37C-071ABBC3915B}"/>
          </ac:spMkLst>
        </pc:spChg>
        <pc:spChg chg="add mod">
          <ac:chgData name="Leonhard Feiner" userId="8d629e603bbc19f6" providerId="LiveId" clId="{7545CADB-2D5C-49F0-BF18-75EAB1AA123C}" dt="2019-02-04T18:18:40.089" v="11298"/>
          <ac:spMkLst>
            <pc:docMk/>
            <pc:sldMk cId="4027726134" sldId="313"/>
            <ac:spMk id="7" creationId="{C777F18E-B1AA-4FAA-8CEE-F25FA6A28545}"/>
          </ac:spMkLst>
        </pc:spChg>
        <pc:spChg chg="add del mod ord">
          <ac:chgData name="Leonhard Feiner" userId="8d629e603bbc19f6" providerId="LiveId" clId="{7545CADB-2D5C-49F0-BF18-75EAB1AA123C}" dt="2019-02-04T18:20:51.026" v="11316" actId="478"/>
          <ac:spMkLst>
            <pc:docMk/>
            <pc:sldMk cId="4027726134" sldId="313"/>
            <ac:spMk id="11" creationId="{79EC7CF6-6863-40CB-8B7A-362352193313}"/>
          </ac:spMkLst>
        </pc:spChg>
        <pc:grpChg chg="add del mod">
          <ac:chgData name="Leonhard Feiner" userId="8d629e603bbc19f6" providerId="LiveId" clId="{7545CADB-2D5C-49F0-BF18-75EAB1AA123C}" dt="2019-02-04T18:44:15.342" v="11762"/>
          <ac:grpSpMkLst>
            <pc:docMk/>
            <pc:sldMk cId="4027726134" sldId="313"/>
            <ac:grpSpMk id="12" creationId="{FA5621EA-C09F-471E-AF39-3E505341201C}"/>
          </ac:grpSpMkLst>
        </pc:grpChg>
        <pc:picChg chg="add mod">
          <ac:chgData name="Leonhard Feiner" userId="8d629e603bbc19f6" providerId="LiveId" clId="{7545CADB-2D5C-49F0-BF18-75EAB1AA123C}" dt="2019-02-04T18:23:16.971" v="11335" actId="164"/>
          <ac:picMkLst>
            <pc:docMk/>
            <pc:sldMk cId="4027726134" sldId="313"/>
            <ac:picMk id="8" creationId="{99132AFE-02DC-458C-A7F0-A3628CD63BF2}"/>
          </ac:picMkLst>
        </pc:picChg>
        <pc:picChg chg="add mod modCrop">
          <ac:chgData name="Leonhard Feiner" userId="8d629e603bbc19f6" providerId="LiveId" clId="{7545CADB-2D5C-49F0-BF18-75EAB1AA123C}" dt="2019-02-04T18:23:16.971" v="11335" actId="164"/>
          <ac:picMkLst>
            <pc:docMk/>
            <pc:sldMk cId="4027726134" sldId="313"/>
            <ac:picMk id="9" creationId="{063C158E-991F-4056-B84A-6DC45E80FEEE}"/>
          </ac:picMkLst>
        </pc:picChg>
        <pc:picChg chg="add mod modCrop">
          <ac:chgData name="Leonhard Feiner" userId="8d629e603bbc19f6" providerId="LiveId" clId="{7545CADB-2D5C-49F0-BF18-75EAB1AA123C}" dt="2019-02-04T18:23:16.971" v="11335" actId="164"/>
          <ac:picMkLst>
            <pc:docMk/>
            <pc:sldMk cId="4027726134" sldId="313"/>
            <ac:picMk id="10" creationId="{C600D9E0-5585-4C7B-9A96-A823D3C2BC3D}"/>
          </ac:picMkLst>
        </pc:picChg>
      </pc:sldChg>
      <pc:sldMasterChg chg="delSldLayout">
        <pc:chgData name="Leonhard Feiner" userId="8d629e603bbc19f6" providerId="LiveId" clId="{7545CADB-2D5C-49F0-BF18-75EAB1AA123C}" dt="2019-02-02T09:28:45.451" v="10322" actId="2696"/>
        <pc:sldMasterMkLst>
          <pc:docMk/>
          <pc:sldMasterMk cId="0" sldId="2147483650"/>
        </pc:sldMasterMkLst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47775" y="1143000"/>
            <a:ext cx="43624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647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537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TODOs from </a:t>
            </a:r>
            <a:r>
              <a:rPr lang="en-US" sz="1200" dirty="0" err="1"/>
              <a:t>Qunjie</a:t>
            </a:r>
            <a:r>
              <a:rPr lang="en-US" sz="1200" dirty="0"/>
              <a:t>:</a:t>
            </a:r>
          </a:p>
          <a:p>
            <a:r>
              <a:rPr lang="en-US" sz="1200" dirty="0"/>
              <a:t>- formula for loss</a:t>
            </a:r>
          </a:p>
          <a:p>
            <a:r>
              <a:rPr lang="en-US" sz="1200" dirty="0"/>
              <a:t>- more detail of architecture</a:t>
            </a:r>
          </a:p>
          <a:p>
            <a:r>
              <a:rPr lang="en-US" sz="1200" dirty="0"/>
              <a:t>- why dual input benefits less from pretraining?</a:t>
            </a:r>
          </a:p>
          <a:p>
            <a:pPr>
              <a:buFontTx/>
              <a:buChar char="-"/>
            </a:pPr>
            <a:r>
              <a:rPr lang="en-US" sz="1200" dirty="0"/>
              <a:t>mention layer 1 to 4 of activation maps</a:t>
            </a:r>
          </a:p>
          <a:p>
            <a:pPr marL="228600" indent="0">
              <a:buFontTx/>
              <a:buNone/>
            </a:pPr>
            <a:endParaRPr lang="en-US" sz="1200" dirty="0"/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dirty="0"/>
              <a:t>Dual-input benefits less from pretraining</a:t>
            </a:r>
          </a:p>
          <a:p>
            <a:pPr marL="228600" indent="0">
              <a:buFontTx/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89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2878-3684-4729-BDF8-B8B0519B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A0881-D43A-499D-BBD8-ED3D7A0A832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D6E11-40BF-4EBC-9DFD-CF227B1CDB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442B3-028D-4A4A-8C81-FB562CBBD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0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1808-C820-4280-A9F1-F48191F5B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2262" y="5592760"/>
            <a:ext cx="13685898" cy="21675728"/>
          </a:xfrm>
          <a:solidFill>
            <a:schemeClr val="bg1"/>
          </a:solidFill>
        </p:spPr>
        <p:txBody>
          <a:bodyPr lIns="360000" tIns="360000" rIns="360000" bIns="360000"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88A11-46C2-45FF-A03F-909AC28DB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795602" y="5592760"/>
            <a:ext cx="13685898" cy="21675728"/>
          </a:xfrm>
          <a:solidFill>
            <a:schemeClr val="bg1"/>
          </a:solidFill>
        </p:spPr>
        <p:txBody>
          <a:bodyPr lIns="360000" tIns="360000" rIns="360000" bIns="360000"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5F7FEE-7D14-481B-98B5-97D8DE6F630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354665" y="5592760"/>
            <a:ext cx="14094432" cy="21675728"/>
          </a:xfrm>
          <a:solidFill>
            <a:schemeClr val="bg1"/>
          </a:solidFill>
        </p:spPr>
        <p:txBody>
          <a:bodyPr lIns="360000" tIns="360000" rIns="360000" bIns="360000"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C97ABE-2E04-443E-AD4E-7A8720E627B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2262" y="27584401"/>
            <a:ext cx="42159238" cy="2400300"/>
          </a:xfrm>
          <a:solidFill>
            <a:schemeClr val="bg1"/>
          </a:solidFill>
        </p:spPr>
        <p:txBody>
          <a:bodyPr lIns="360000" tIns="180000" rIns="360000" bIns="180000"/>
          <a:lstStyle>
            <a:lvl1pPr marL="50800" indent="0">
              <a:buNone/>
              <a:defRPr sz="40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B3C2E7-F5E9-4544-A702-6BAE87D7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759" y="1154677"/>
            <a:ext cx="36918246" cy="3157533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507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942759" y="1154677"/>
            <a:ext cx="36918246" cy="315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42759" y="28060648"/>
            <a:ext cx="9630847" cy="161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4178747" y="28060648"/>
            <a:ext cx="14446270" cy="161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30230157" y="28060648"/>
            <a:ext cx="9630847" cy="161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oogle Shape;20;p2" descr="TUM_Logo_extern_ot_RGB_neg_p.png">
            <a:extLst>
              <a:ext uri="{FF2B5EF4-FFF2-40B4-BE49-F238E27FC236}">
                <a16:creationId xmlns:a16="http://schemas.microsoft.com/office/drawing/2014/main" id="{16E5BD2D-130E-44BF-8789-F1984968593E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386350" y="434208"/>
            <a:ext cx="6779973" cy="47674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F71229-1A71-46A3-905D-4A38FB905CBD}"/>
              </a:ext>
            </a:extLst>
          </p:cNvPr>
          <p:cNvSpPr/>
          <p:nvPr userDrawn="1"/>
        </p:nvSpPr>
        <p:spPr>
          <a:xfrm>
            <a:off x="-1" y="5181600"/>
            <a:ext cx="42803763" cy="25093613"/>
          </a:xfrm>
          <a:custGeom>
            <a:avLst/>
            <a:gdLst>
              <a:gd name="connsiteX0" fmla="*/ 42814692 w 42803763"/>
              <a:gd name="connsiteY0" fmla="*/ 10931 h 26282475"/>
              <a:gd name="connsiteX1" fmla="*/ 42814692 w 42803763"/>
              <a:gd name="connsiteY1" fmla="*/ 10931 h 26282475"/>
              <a:gd name="connsiteX2" fmla="*/ 42814692 w 42803763"/>
              <a:gd name="connsiteY2" fmla="*/ 10931 h 26282475"/>
              <a:gd name="connsiteX3" fmla="*/ 42814692 w 42803763"/>
              <a:gd name="connsiteY3" fmla="*/ 26298554 h 26282475"/>
              <a:gd name="connsiteX4" fmla="*/ 10930 w 42803763"/>
              <a:gd name="connsiteY4" fmla="*/ 26298554 h 26282475"/>
              <a:gd name="connsiteX5" fmla="*/ 10930 w 42803763"/>
              <a:gd name="connsiteY5" fmla="*/ 26298554 h 26282475"/>
              <a:gd name="connsiteX6" fmla="*/ 10930 w 42803763"/>
              <a:gd name="connsiteY6" fmla="*/ 26298554 h 26282475"/>
              <a:gd name="connsiteX7" fmla="*/ 10930 w 42803763"/>
              <a:gd name="connsiteY7" fmla="*/ 10931 h 2628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3" h="26282475">
                <a:moveTo>
                  <a:pt x="42814692" y="10931"/>
                </a:moveTo>
                <a:cubicBezTo>
                  <a:pt x="42814692" y="10931"/>
                  <a:pt x="42814692" y="10931"/>
                  <a:pt x="42814692" y="10931"/>
                </a:cubicBezTo>
                <a:cubicBezTo>
                  <a:pt x="42814692" y="10931"/>
                  <a:pt x="42814692" y="10931"/>
                  <a:pt x="42814692" y="10931"/>
                </a:cubicBezTo>
                <a:lnTo>
                  <a:pt x="42814692" y="26298554"/>
                </a:lnTo>
                <a:lnTo>
                  <a:pt x="10930" y="26298554"/>
                </a:lnTo>
                <a:cubicBezTo>
                  <a:pt x="10930" y="26298554"/>
                  <a:pt x="10930" y="26298554"/>
                  <a:pt x="10930" y="26298554"/>
                </a:cubicBezTo>
                <a:cubicBezTo>
                  <a:pt x="10930" y="26298554"/>
                  <a:pt x="10930" y="26298554"/>
                  <a:pt x="10930" y="26298554"/>
                </a:cubicBezTo>
                <a:lnTo>
                  <a:pt x="10930" y="10931"/>
                </a:lnTo>
                <a:close/>
              </a:path>
            </a:pathLst>
          </a:custGeom>
          <a:solidFill>
            <a:srgbClr val="EDEDED"/>
          </a:solidFill>
          <a:ln w="3856" cap="sq">
            <a:noFill/>
            <a:custDash>
              <a:ds d="192841" sp="8035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3.emf"/><Relationship Id="rId3" Type="http://schemas.openxmlformats.org/officeDocument/2006/relationships/notesSlide" Target="../notesSlides/notesSlide1.xml"/><Relationship Id="rId21" Type="http://schemas.microsoft.com/office/2007/relationships/hdphoto" Target="../media/hdphoto3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5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8.png"/><Relationship Id="rId5" Type="http://schemas.openxmlformats.org/officeDocument/2006/relationships/image" Target="../media/image2.emf"/><Relationship Id="rId15" Type="http://schemas.openxmlformats.org/officeDocument/2006/relationships/image" Target="../media/image13.png"/><Relationship Id="rId23" Type="http://schemas.microsoft.com/office/2007/relationships/hdphoto" Target="../media/hdphoto4.wdp"/><Relationship Id="rId10" Type="http://schemas.openxmlformats.org/officeDocument/2006/relationships/image" Target="../media/image8.png"/><Relationship Id="rId19" Type="http://schemas.microsoft.com/office/2007/relationships/hdphoto" Target="../media/hdphoto2.wdp"/><Relationship Id="rId4" Type="http://schemas.openxmlformats.org/officeDocument/2006/relationships/package" Target="../embeddings/Microsoft_Excel_Worksheet.xlsx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ontent Placeholder 381">
            <a:extLst>
              <a:ext uri="{FF2B5EF4-FFF2-40B4-BE49-F238E27FC236}">
                <a16:creationId xmlns:a16="http://schemas.microsoft.com/office/drawing/2014/main" id="{F41D4E2A-DB2E-448B-9BAA-B1A821FBB593}"/>
              </a:ext>
            </a:extLst>
          </p:cNvPr>
          <p:cNvSpPr txBox="1">
            <a:spLocks/>
          </p:cNvSpPr>
          <p:nvPr/>
        </p:nvSpPr>
        <p:spPr>
          <a:xfrm>
            <a:off x="14322543" y="21169591"/>
            <a:ext cx="14154912" cy="6105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60000" tIns="360000" rIns="360000" bIns="3600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None/>
            </a:pPr>
            <a:r>
              <a:rPr lang="en-US" dirty="0"/>
              <a:t>Semantic Prediction on Validation Set</a:t>
            </a:r>
          </a:p>
          <a:p>
            <a:pPr marL="50800" indent="0">
              <a:buNone/>
            </a:pPr>
            <a:r>
              <a:rPr lang="en-US" sz="4000" dirty="0"/>
              <a:t>	     Input				 Prediction			  Target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1D22C9-7889-4851-8B9C-7727AD18C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2262" y="5528273"/>
            <a:ext cx="13685898" cy="5627734"/>
          </a:xfrm>
          <a:solidFill>
            <a:schemeClr val="bg1"/>
          </a:solidFill>
        </p:spPr>
        <p:txBody>
          <a:bodyPr/>
          <a:lstStyle/>
          <a:p>
            <a:pPr marL="0" lvl="0" indent="0"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Calculation of Camera Poses using Images</a:t>
            </a:r>
          </a:p>
          <a:p>
            <a:pPr marL="0" lvl="0" indent="0"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>
              <a:buClr>
                <a:srgbClr val="000000"/>
              </a:buClr>
              <a:buNone/>
            </a:pPr>
            <a:endParaRPr lang="en-US" sz="4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>
              <a:buClr>
                <a:srgbClr val="000000"/>
              </a:buClr>
              <a:buNone/>
            </a:pPr>
            <a:endParaRPr lang="en-US" sz="28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>
              <a:buClr>
                <a:srgbClr val="000000"/>
              </a:buClr>
              <a:buNone/>
            </a:pPr>
            <a:r>
              <a:rPr lang="en-US" sz="4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Goal: Improve localization accuracy</a:t>
            </a:r>
            <a:endParaRPr lang="en-US" sz="4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3B56E-F2DC-4051-8902-AC824A600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795602" y="5511849"/>
            <a:ext cx="13685898" cy="8699591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Pose Accuracy on Validation Set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2" indent="-406400">
              <a:spcBef>
                <a:spcPts val="1000"/>
              </a:spcBef>
              <a:buSzPts val="2800"/>
            </a:pPr>
            <a:endParaRPr lang="en-US" sz="4800" dirty="0"/>
          </a:p>
          <a:p>
            <a:pPr marL="50800" lvl="2" indent="0">
              <a:spcBef>
                <a:spcPts val="1000"/>
              </a:spcBef>
              <a:buSzPts val="2800"/>
              <a:buNone/>
            </a:pPr>
            <a:endParaRPr lang="en-US" sz="4800" dirty="0"/>
          </a:p>
          <a:p>
            <a:pPr marL="50800" lvl="2" indent="0">
              <a:spcBef>
                <a:spcPts val="1000"/>
              </a:spcBef>
              <a:buSzPts val="2800"/>
              <a:buNone/>
            </a:pPr>
            <a:endParaRPr lang="en-US" sz="4800" dirty="0"/>
          </a:p>
          <a:p>
            <a:pPr marL="50800" indent="0">
              <a:buNone/>
            </a:pPr>
            <a:r>
              <a:rPr lang="en-US" sz="4400" dirty="0"/>
              <a:t>  Initialization influences results significantly</a:t>
            </a:r>
            <a:endParaRPr lang="en-US" dirty="0"/>
          </a:p>
        </p:txBody>
      </p:sp>
      <p:sp>
        <p:nvSpPr>
          <p:cNvPr id="382" name="Content Placeholder 381">
            <a:extLst>
              <a:ext uri="{FF2B5EF4-FFF2-40B4-BE49-F238E27FC236}">
                <a16:creationId xmlns:a16="http://schemas.microsoft.com/office/drawing/2014/main" id="{E0874BE3-6A50-41E3-8C69-424B609EDDB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327076" y="5520895"/>
            <a:ext cx="14157800" cy="8288892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Dataset </a:t>
            </a:r>
            <a:r>
              <a:rPr lang="en-US" dirty="0" err="1"/>
              <a:t>DeepLoc</a:t>
            </a:r>
            <a:r>
              <a:rPr lang="en-US" dirty="0"/>
              <a:t> </a:t>
            </a:r>
            <a:r>
              <a:rPr lang="en-US" baseline="30000" dirty="0"/>
              <a:t>[2]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5ADE87A2-EABC-4200-A37E-C23CBBA1F27A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anchor="ctr"/>
          <a:lstStyle/>
          <a:p>
            <a:r>
              <a:rPr lang="en-US" sz="2800" dirty="0"/>
              <a:t>[1] </a:t>
            </a:r>
            <a:r>
              <a:rPr lang="en-US" sz="2800" i="1" dirty="0" err="1"/>
              <a:t>Brahmbhatt</a:t>
            </a:r>
            <a:r>
              <a:rPr lang="en-US" sz="2800" i="1" dirty="0"/>
              <a:t>, Samarth, et al. "</a:t>
            </a:r>
            <a:r>
              <a:rPr lang="en-US" sz="2800" i="1" dirty="0" err="1"/>
              <a:t>Mapnet</a:t>
            </a:r>
            <a:r>
              <a:rPr lang="en-US" sz="2800" i="1" dirty="0"/>
              <a:t>: Geometry-aware learning of maps for camera localization." </a:t>
            </a:r>
            <a:r>
              <a:rPr lang="en-US" sz="2800" i="1" dirty="0" err="1"/>
              <a:t>arXiv</a:t>
            </a:r>
            <a:r>
              <a:rPr lang="en-US" sz="2800" i="1" dirty="0"/>
              <a:t> preprint arXiv:1712.03342 (2017).</a:t>
            </a:r>
          </a:p>
          <a:p>
            <a:r>
              <a:rPr lang="en-US" sz="2800" dirty="0"/>
              <a:t>[2] </a:t>
            </a:r>
            <a:r>
              <a:rPr lang="en-US" sz="2800" i="1" dirty="0"/>
              <a:t>Radwan, </a:t>
            </a:r>
            <a:r>
              <a:rPr lang="en-US" sz="2800" i="1" dirty="0" err="1"/>
              <a:t>Noha</a:t>
            </a:r>
            <a:r>
              <a:rPr lang="en-US" sz="2800" i="1" dirty="0"/>
              <a:t>, Abhinav </a:t>
            </a:r>
            <a:r>
              <a:rPr lang="en-US" sz="2800" i="1" dirty="0" err="1"/>
              <a:t>Valada</a:t>
            </a:r>
            <a:r>
              <a:rPr lang="en-US" sz="2800" i="1" dirty="0"/>
              <a:t>, and Wolfram </a:t>
            </a:r>
            <a:r>
              <a:rPr lang="en-US" sz="2800" i="1" dirty="0" err="1"/>
              <a:t>Burgard</a:t>
            </a:r>
            <a:r>
              <a:rPr lang="en-US" sz="2800" i="1" dirty="0"/>
              <a:t>. "</a:t>
            </a:r>
            <a:r>
              <a:rPr lang="en-US" sz="2800" i="1" dirty="0" err="1"/>
              <a:t>Vlocnet</a:t>
            </a:r>
            <a:r>
              <a:rPr lang="en-US" sz="2800" i="1" dirty="0"/>
              <a:t>++: Deep multitask learning for semantic visual localization and odometry." </a:t>
            </a:r>
            <a:r>
              <a:rPr lang="en-US" sz="2800" i="1" dirty="0" err="1"/>
              <a:t>arXiv</a:t>
            </a:r>
            <a:r>
              <a:rPr lang="en-US" sz="2800" i="1" dirty="0"/>
              <a:t> preprint arXiv:1804.08366 (2018).</a:t>
            </a:r>
          </a:p>
          <a:p>
            <a:r>
              <a:rPr lang="en-US" sz="2800" dirty="0"/>
              <a:t>[3] </a:t>
            </a:r>
            <a:r>
              <a:rPr lang="en-US" sz="2800" i="1" dirty="0"/>
              <a:t>Kendall, Alex, </a:t>
            </a:r>
            <a:r>
              <a:rPr lang="en-US" sz="2800" i="1" dirty="0" err="1"/>
              <a:t>Yarin</a:t>
            </a:r>
            <a:r>
              <a:rPr lang="en-US" sz="2800" i="1" dirty="0"/>
              <a:t> Gal, and Roberto </a:t>
            </a:r>
            <a:r>
              <a:rPr lang="en-US" sz="2800" i="1" dirty="0" err="1"/>
              <a:t>Cipolla</a:t>
            </a:r>
            <a:r>
              <a:rPr lang="en-US" sz="2800" i="1" dirty="0"/>
              <a:t>. "Multi-task learning using uncertainty to weigh losses for scene geometry and semantics." </a:t>
            </a:r>
            <a:r>
              <a:rPr lang="en-US" sz="2800" i="1" dirty="0" err="1"/>
              <a:t>arXiv</a:t>
            </a:r>
            <a:r>
              <a:rPr lang="en-US" sz="2800" i="1" dirty="0"/>
              <a:t> preprint arXiv:1705.07115 3 (2017).</a:t>
            </a:r>
          </a:p>
          <a:p>
            <a:r>
              <a:rPr lang="en-US" sz="2800" dirty="0"/>
              <a:t>[4] </a:t>
            </a:r>
            <a:r>
              <a:rPr lang="en-US" sz="2800" i="1" dirty="0" err="1"/>
              <a:t>Chattopadhay</a:t>
            </a:r>
            <a:r>
              <a:rPr lang="en-US" sz="2800" i="1" dirty="0"/>
              <a:t>, Aditya, et al. "Grad-cam++: Generalized gradient-based visual explanations for deep convolutional networks." 2018 IEEE Winter Conference on Applications of Computer Vision (WACV). IEEE, 2018.</a:t>
            </a:r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F662069A-E8CE-48B2-8211-8AEB3190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camera localization</a:t>
            </a:r>
            <a:br>
              <a:rPr lang="en-US" dirty="0"/>
            </a:br>
            <a:r>
              <a:rPr lang="en-US" sz="6600" dirty="0"/>
              <a:t>Advanced Deep Learning for Computer Vision</a:t>
            </a:r>
            <a:br>
              <a:rPr lang="en-US" sz="6600" dirty="0"/>
            </a:br>
            <a:r>
              <a:rPr lang="en-US" sz="6600" dirty="0"/>
              <a:t>Leonhard Feiner, Alexander Ziller</a:t>
            </a:r>
            <a:endParaRPr lang="en-US" dirty="0"/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5A81B547-0E76-46BA-8E05-174ED3DC0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223918"/>
              </p:ext>
            </p:extLst>
          </p:nvPr>
        </p:nvGraphicFramePr>
        <p:xfrm>
          <a:off x="29401816" y="6806467"/>
          <a:ext cx="12501758" cy="6153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r:id="rId4" imgW="3360314" imgH="1653595" progId="Excel.Sheet.12">
                  <p:embed/>
                </p:oleObj>
              </mc:Choice>
              <mc:Fallback>
                <p:oleObj name="Worksheet" r:id="rId4" imgW="3360314" imgH="1653595" progId="Excel.Sheet.12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5A81B547-0E76-46BA-8E05-174ED3DC0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401816" y="6806467"/>
                        <a:ext cx="12501758" cy="6153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C86D57F8-8856-48BA-B55E-D96EF1E82A47}"/>
              </a:ext>
            </a:extLst>
          </p:cNvPr>
          <p:cNvSpPr txBox="1">
            <a:spLocks/>
          </p:cNvSpPr>
          <p:nvPr/>
        </p:nvSpPr>
        <p:spPr>
          <a:xfrm>
            <a:off x="28795602" y="22911137"/>
            <a:ext cx="13685898" cy="435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60000" tIns="360000" rIns="360000" bIns="3600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None/>
            </a:pPr>
            <a:r>
              <a:rPr lang="en-US"/>
              <a:t>Conclusion</a:t>
            </a:r>
          </a:p>
          <a:p>
            <a:pPr marL="227965" indent="-227965"/>
            <a:r>
              <a:rPr lang="en-US"/>
              <a:t>Semantic information improves pose regression</a:t>
            </a:r>
            <a:br>
              <a:rPr lang="en-US"/>
            </a:br>
            <a:r>
              <a:rPr lang="en-US"/>
              <a:t>Useful as additional semantic input or output</a:t>
            </a:r>
          </a:p>
          <a:p>
            <a:pPr marL="227965" indent="-227965"/>
            <a:r>
              <a:rPr lang="en-US"/>
              <a:t>Multitask learns further insights about environment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2EA9D-D143-470F-9A79-5976F3A43FD2}"/>
              </a:ext>
            </a:extLst>
          </p:cNvPr>
          <p:cNvGrpSpPr/>
          <p:nvPr/>
        </p:nvGrpSpPr>
        <p:grpSpPr>
          <a:xfrm>
            <a:off x="15396848" y="6639137"/>
            <a:ext cx="12193364" cy="6826246"/>
            <a:chOff x="698740" y="15736713"/>
            <a:chExt cx="12926852" cy="6965596"/>
          </a:xfrm>
        </p:grpSpPr>
        <p:pic>
          <p:nvPicPr>
            <p:cNvPr id="8" name="Google Shape;74;p9">
              <a:extLst>
                <a:ext uri="{FF2B5EF4-FFF2-40B4-BE49-F238E27FC236}">
                  <a16:creationId xmlns:a16="http://schemas.microsoft.com/office/drawing/2014/main" id="{338A0C64-3975-4E74-A2AF-4A7BB47C7BA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3170" y="15736714"/>
              <a:ext cx="5634085" cy="2904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75;p9">
              <a:extLst>
                <a:ext uri="{FF2B5EF4-FFF2-40B4-BE49-F238E27FC236}">
                  <a16:creationId xmlns:a16="http://schemas.microsoft.com/office/drawing/2014/main" id="{51C991BE-F65C-44E2-A218-E2A9E425913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61841" y="15736713"/>
              <a:ext cx="6256353" cy="3332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17C4F89-CAF7-4192-912C-A54DB47C5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12" r="100"/>
            <a:stretch/>
          </p:blipFill>
          <p:spPr>
            <a:xfrm>
              <a:off x="7356633" y="19379284"/>
              <a:ext cx="6255195" cy="3323025"/>
            </a:xfrm>
            <a:prstGeom prst="rect">
              <a:avLst/>
            </a:prstGeom>
          </p:spPr>
        </p:pic>
        <p:pic>
          <p:nvPicPr>
            <p:cNvPr id="73" name="Google Shape;74;p9">
              <a:extLst>
                <a:ext uri="{FF2B5EF4-FFF2-40B4-BE49-F238E27FC236}">
                  <a16:creationId xmlns:a16="http://schemas.microsoft.com/office/drawing/2014/main" id="{53D48150-0002-4379-B370-291971EF827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81251" y="16154929"/>
              <a:ext cx="5634085" cy="2904809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9C5DAE-186B-4F9C-AECE-76CF2FBC8049}"/>
                </a:ext>
              </a:extLst>
            </p:cNvPr>
            <p:cNvSpPr txBox="1"/>
            <p:nvPr/>
          </p:nvSpPr>
          <p:spPr>
            <a:xfrm>
              <a:off x="708667" y="17714508"/>
              <a:ext cx="6306668" cy="1350455"/>
            </a:xfrm>
            <a:prstGeom prst="rect">
              <a:avLst/>
            </a:prstGeom>
            <a:solidFill>
              <a:srgbClr val="959393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/>
                <a:t>Stereo Images</a:t>
              </a:r>
            </a:p>
            <a:p>
              <a:pPr algn="ctr"/>
              <a:r>
                <a:rPr lang="en-US" sz="3600"/>
                <a:t>(only left images used)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91ECD1-B3C2-4D7E-976C-F703174C1F60}"/>
                </a:ext>
              </a:extLst>
            </p:cNvPr>
            <p:cNvSpPr txBox="1"/>
            <p:nvPr/>
          </p:nvSpPr>
          <p:spPr>
            <a:xfrm>
              <a:off x="7364031" y="17745356"/>
              <a:ext cx="6261561" cy="1323439"/>
            </a:xfrm>
            <a:prstGeom prst="rect">
              <a:avLst/>
            </a:prstGeom>
            <a:solidFill>
              <a:srgbClr val="959393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/>
                <a:t>Semantic Labels</a:t>
              </a:r>
              <a:endParaRPr lang="en-US" sz="5400"/>
            </a:p>
            <a:p>
              <a:pPr algn="ctr"/>
              <a:r>
                <a:rPr lang="en-US" sz="3600"/>
                <a:t>(only every second image)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5B07A4A-8FE7-4F82-A64D-64F50D325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8667" y="19347319"/>
              <a:ext cx="6261561" cy="3344256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12E81F3-EE6B-47E9-943B-CA0B6DA3C623}"/>
                </a:ext>
              </a:extLst>
            </p:cNvPr>
            <p:cNvSpPr txBox="1"/>
            <p:nvPr/>
          </p:nvSpPr>
          <p:spPr>
            <a:xfrm>
              <a:off x="698740" y="21368710"/>
              <a:ext cx="6261561" cy="1323439"/>
            </a:xfrm>
            <a:prstGeom prst="rect">
              <a:avLst/>
            </a:prstGeom>
            <a:solidFill>
              <a:srgbClr val="959393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/>
                <a:t>Depth Images</a:t>
              </a:r>
              <a:endParaRPr lang="en-US" sz="5400"/>
            </a:p>
            <a:p>
              <a:pPr algn="ctr"/>
              <a:r>
                <a:rPr lang="en-US" sz="3600"/>
                <a:t>(not used)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27C894-4F93-4CCB-A345-25FDCF2757F7}"/>
                </a:ext>
              </a:extLst>
            </p:cNvPr>
            <p:cNvSpPr txBox="1"/>
            <p:nvPr/>
          </p:nvSpPr>
          <p:spPr>
            <a:xfrm>
              <a:off x="7364031" y="21368136"/>
              <a:ext cx="6261561" cy="1323439"/>
            </a:xfrm>
            <a:prstGeom prst="rect">
              <a:avLst/>
            </a:prstGeom>
            <a:solidFill>
              <a:srgbClr val="959393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/>
                <a:t>6-DoF Camera Poses</a:t>
              </a:r>
            </a:p>
            <a:p>
              <a:pPr algn="ctr"/>
              <a:r>
                <a:rPr lang="en-US" sz="3600"/>
                <a:t>(3 translation, 3 rotation)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Content Placeholder 4">
                <a:extLst>
                  <a:ext uri="{FF2B5EF4-FFF2-40B4-BE49-F238E27FC236}">
                    <a16:creationId xmlns:a16="http://schemas.microsoft.com/office/drawing/2014/main" id="{1578F4A9-8F4A-467A-9485-5225D924DC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015" y="11468913"/>
                <a:ext cx="13685898" cy="15799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360000" tIns="360000" rIns="360000" bIns="360000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4800" b="0" i="0" u="none" strike="noStrike" cap="none">
                    <a:solidFill>
                      <a:schemeClr val="dk1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4400" b="0" i="0" u="none" strike="noStrike" cap="none">
                    <a:solidFill>
                      <a:schemeClr val="dk1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4000" b="0" i="0" u="none" strike="noStrike" cap="none">
                    <a:solidFill>
                      <a:schemeClr val="dk1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600" b="0" i="0" u="none" strike="noStrike" cap="none">
                    <a:solidFill>
                      <a:schemeClr val="dk1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600" b="0" i="0" u="none" strike="noStrike" cap="none">
                    <a:solidFill>
                      <a:schemeClr val="dk1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Architectures</a:t>
                </a:r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lvl="0" indent="0">
                  <a:lnSpc>
                    <a:spcPct val="100000"/>
                  </a:lnSpc>
                  <a:buClr>
                    <a:srgbClr val="000000"/>
                  </a:buClr>
                  <a:buNone/>
                </a:pPr>
                <a:r>
                  <a:rPr lang="en-US" sz="3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Weighting of Losses:</a:t>
                </a:r>
              </a:p>
              <a:p>
                <a:pPr marL="0" lvl="0" indent="0">
                  <a:lnSpc>
                    <a:spcPct val="100000"/>
                  </a:lnSpc>
                  <a:buClr>
                    <a:srgbClr val="000000"/>
                  </a:buCl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𝑐𝑜𝑚𝑏𝑖𝑛𝑒𝑑</m:t>
                        </m:r>
                      </m:sup>
                    </m:sSup>
                    <m:r>
                      <a:rPr lang="de-DE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𝑡𝑟𝑎𝑛𝑠</m:t>
                        </m:r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𝑎𝑏𝑠</m:t>
                        </m:r>
                      </m:sub>
                      <m:sup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𝑤𝑒𝑖𝑔h𝑡𝑒𝑑</m:t>
                        </m:r>
                      </m:sup>
                    </m:sSubSup>
                    <m:r>
                      <a:rPr lang="de-DE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𝑟𝑜𝑡</m:t>
                        </m:r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𝑎𝑏𝑠</m:t>
                        </m:r>
                      </m:sub>
                      <m:sup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𝑤𝑒𝑖𝑔h𝑡𝑒𝑑</m:t>
                        </m:r>
                      </m:sup>
                    </m:sSubSup>
                    <m:r>
                      <a:rPr lang="de-DE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𝑡𝑟𝑎𝑛𝑠</m:t>
                        </m:r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  <m:sup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𝑤𝑒𝑖𝑔h𝑡𝑒𝑑</m:t>
                        </m:r>
                      </m:sup>
                    </m:sSubSup>
                    <m:r>
                      <a:rPr lang="de-DE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𝑟𝑜𝑡</m:t>
                        </m:r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𝑟𝑒𝑙</m:t>
                        </m:r>
                      </m:sub>
                      <m:sup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𝑤𝑒𝑖𝑔h𝑡𝑒𝑑</m:t>
                        </m:r>
                      </m:sup>
                    </m:sSubSup>
                    <m:d>
                      <m:d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𝑠𝑒𝑚𝑎𝑛𝑡𝑖𝑐𝑠</m:t>
                            </m:r>
                          </m:sub>
                          <m:sup>
                            <m: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𝑤𝑒𝑖𝑔h𝑡𝑒𝑑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3600" dirty="0">
                    <a:solidFill>
                      <a:srgbClr val="000000"/>
                    </a:solidFill>
                  </a:rPr>
                  <a:t> </a:t>
                </a:r>
                <a:endParaRPr lang="en-US" sz="36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buClr>
                    <a:srgbClr val="000000"/>
                  </a:buClr>
                  <a:buNone/>
                </a:pPr>
                <a:r>
                  <a:rPr lang="en-US" sz="3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Uncertainty Weighting</a:t>
                </a:r>
                <a:r>
                  <a:rPr lang="en-US" sz="3600" dirty="0"/>
                  <a:t> </a:t>
                </a:r>
                <a:r>
                  <a:rPr lang="en-US" sz="3600" baseline="30000" dirty="0"/>
                  <a:t>[3]</a:t>
                </a:r>
                <a:r>
                  <a:rPr lang="en-US" sz="36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:		Geometric Weighting:</a:t>
                </a:r>
              </a:p>
              <a:p>
                <a:pPr marL="0" lvl="0" indent="0">
                  <a:lnSpc>
                    <a:spcPct val="100000"/>
                  </a:lnSpc>
                  <a:buClr>
                    <a:srgbClr val="000000"/>
                  </a:buClr>
                  <a:buNone/>
                </a:pPr>
                <a:r>
                  <a:rPr lang="en-US" sz="32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Used in Multitask				Used in MapNet, Dual-Input</a:t>
                </a:r>
              </a:p>
              <a:p>
                <a:pPr marL="0" lvl="0" indent="0">
                  <a:buClr>
                    <a:srgbClr val="000000"/>
                  </a:buClr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𝑤𝑒𝑖𝑔h𝑡𝑒𝑑</m:t>
                        </m:r>
                      </m:sup>
                    </m:sSubSup>
                    <m:r>
                      <a:rPr lang="de-DE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3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de-DE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3200" dirty="0">
                    <a:solidFill>
                      <a:srgbClr val="000000"/>
                    </a:solidFill>
                  </a:rPr>
                  <a:t> 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𝑤𝑒𝑖𝑔h𝑡𝑒𝑑</m:t>
                        </m:r>
                      </m:sup>
                    </m:sSubSup>
                    <m:r>
                      <a:rPr lang="de-DE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p>
                    </m:sSup>
                    <m:sSub>
                      <m:sSub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32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Clr>
                    <a:srgbClr val="000000"/>
                  </a:buClr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𝑠𝑒𝑚𝑎𝑛𝑡𝑖𝑐𝑠</m:t>
                        </m:r>
                      </m:sub>
                      <m:sup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𝑤𝑒𝑖𝑔h𝑡𝑒𝑑</m:t>
                        </m:r>
                      </m:sup>
                    </m:sSubSup>
                    <m:r>
                      <a:rPr lang="de-DE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3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e-DE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de-DE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36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36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Font typeface="Arial"/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215" name="Content Placeholder 4">
                <a:extLst>
                  <a:ext uri="{FF2B5EF4-FFF2-40B4-BE49-F238E27FC236}">
                    <a16:creationId xmlns:a16="http://schemas.microsoft.com/office/drawing/2014/main" id="{1578F4A9-8F4A-467A-9485-5225D924D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15" y="11468913"/>
                <a:ext cx="13685898" cy="15799576"/>
              </a:xfrm>
              <a:prstGeom prst="rect">
                <a:avLst/>
              </a:prstGeom>
              <a:blipFill>
                <a:blip r:embed="rId10"/>
                <a:stretch>
                  <a:fillRect l="-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4E314B2-135B-4FE2-918E-FF3A98608312}"/>
              </a:ext>
            </a:extLst>
          </p:cNvPr>
          <p:cNvGrpSpPr/>
          <p:nvPr/>
        </p:nvGrpSpPr>
        <p:grpSpPr>
          <a:xfrm>
            <a:off x="593498" y="6652766"/>
            <a:ext cx="13119819" cy="3660772"/>
            <a:chOff x="26986351" y="20487858"/>
            <a:chExt cx="14109888" cy="4134150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CFC19DB-A706-4A90-83EA-201A0BF47FDE}"/>
                </a:ext>
              </a:extLst>
            </p:cNvPr>
            <p:cNvSpPr/>
            <p:nvPr/>
          </p:nvSpPr>
          <p:spPr>
            <a:xfrm>
              <a:off x="26991379" y="20491812"/>
              <a:ext cx="14076758" cy="2199665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D907254-78E0-438D-87AF-638009D0D2E6}"/>
                </a:ext>
              </a:extLst>
            </p:cNvPr>
            <p:cNvSpPr/>
            <p:nvPr/>
          </p:nvSpPr>
          <p:spPr>
            <a:xfrm rot="16200000">
              <a:off x="39431625" y="21199817"/>
              <a:ext cx="2353398" cy="9294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4000" dirty="0">
                  <a:solidFill>
                    <a:schemeClr val="tx1"/>
                  </a:solidFill>
                </a:rPr>
                <a:t>MapNet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D4BBF02B-B594-43D0-987B-A452D17BE9C0}"/>
                </a:ext>
              </a:extLst>
            </p:cNvPr>
            <p:cNvSpPr/>
            <p:nvPr/>
          </p:nvSpPr>
          <p:spPr>
            <a:xfrm rot="16200000">
              <a:off x="36586023" y="20137722"/>
              <a:ext cx="1933493" cy="7035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0" name="Google Shape;158;p18">
              <a:extLst>
                <a:ext uri="{FF2B5EF4-FFF2-40B4-BE49-F238E27FC236}">
                  <a16:creationId xmlns:a16="http://schemas.microsoft.com/office/drawing/2014/main" id="{53C60F80-2E3C-4C5A-9FF3-06901CC0976E}"/>
                </a:ext>
              </a:extLst>
            </p:cNvPr>
            <p:cNvSpPr/>
            <p:nvPr/>
          </p:nvSpPr>
          <p:spPr>
            <a:xfrm>
              <a:off x="27921354" y="20972803"/>
              <a:ext cx="3312444" cy="1191899"/>
            </a:xfrm>
            <a:prstGeom prst="frame">
              <a:avLst>
                <a:gd name="adj1" fmla="val 125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000" dirty="0"/>
                <a:t>RGB Image</a:t>
              </a:r>
              <a:endParaRPr sz="3000" dirty="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071C299D-336C-47CC-848F-F209930BC4AF}"/>
                </a:ext>
              </a:extLst>
            </p:cNvPr>
            <p:cNvSpPr/>
            <p:nvPr/>
          </p:nvSpPr>
          <p:spPr>
            <a:xfrm rot="16200000">
              <a:off x="29547694" y="20132202"/>
              <a:ext cx="1933492" cy="70461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2" name="Google Shape;158;p18">
              <a:extLst>
                <a:ext uri="{FF2B5EF4-FFF2-40B4-BE49-F238E27FC236}">
                  <a16:creationId xmlns:a16="http://schemas.microsoft.com/office/drawing/2014/main" id="{970FC201-EB32-4CEF-B785-8A3FC1E07068}"/>
                </a:ext>
              </a:extLst>
            </p:cNvPr>
            <p:cNvSpPr/>
            <p:nvPr/>
          </p:nvSpPr>
          <p:spPr>
            <a:xfrm>
              <a:off x="36892668" y="20972803"/>
              <a:ext cx="3354172" cy="1191899"/>
            </a:xfrm>
            <a:prstGeom prst="frame">
              <a:avLst>
                <a:gd name="adj1" fmla="val 125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de-DE" sz="3000"/>
                <a:t>6-DoF Pose</a:t>
              </a:r>
              <a:endParaRPr sz="3000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0C01C68-BF1C-487E-BD1D-7188C352F1A2}"/>
                </a:ext>
              </a:extLst>
            </p:cNvPr>
            <p:cNvCxnSpPr>
              <a:cxnSpLocks/>
              <a:stCxn id="220" idx="3"/>
            </p:cNvCxnSpPr>
            <p:nvPr/>
          </p:nvCxnSpPr>
          <p:spPr>
            <a:xfrm>
              <a:off x="31233798" y="21568753"/>
              <a:ext cx="1377456" cy="0"/>
            </a:xfrm>
            <a:prstGeom prst="line">
              <a:avLst/>
            </a:prstGeom>
            <a:ln w="317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863CD78-BF58-43A4-B909-44B07ACC99EF}"/>
                </a:ext>
              </a:extLst>
            </p:cNvPr>
            <p:cNvCxnSpPr>
              <a:cxnSpLocks/>
              <a:endCxn id="222" idx="1"/>
            </p:cNvCxnSpPr>
            <p:nvPr/>
          </p:nvCxnSpPr>
          <p:spPr>
            <a:xfrm>
              <a:off x="35490264" y="21568753"/>
              <a:ext cx="1402403" cy="0"/>
            </a:xfrm>
            <a:prstGeom prst="line">
              <a:avLst/>
            </a:prstGeom>
            <a:ln w="317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Google Shape;154;p18">
              <a:extLst>
                <a:ext uri="{FF2B5EF4-FFF2-40B4-BE49-F238E27FC236}">
                  <a16:creationId xmlns:a16="http://schemas.microsoft.com/office/drawing/2014/main" id="{5311CDDA-1C1E-4BEE-8587-CD67482DBC1F}"/>
                </a:ext>
              </a:extLst>
            </p:cNvPr>
            <p:cNvSpPr/>
            <p:nvPr/>
          </p:nvSpPr>
          <p:spPr>
            <a:xfrm>
              <a:off x="32605731" y="20751179"/>
              <a:ext cx="2878718" cy="1651373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de-DE" sz="4800"/>
                <a:t>Neuronal</a:t>
              </a:r>
            </a:p>
            <a:p>
              <a:pPr algn="ctr"/>
              <a:r>
                <a:rPr lang="de-DE" sz="4800"/>
                <a:t>Network</a:t>
              </a:r>
              <a:endParaRPr sz="48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EE1C450-1834-4591-B2FC-B084E46105A8}"/>
                </a:ext>
              </a:extLst>
            </p:cNvPr>
            <p:cNvSpPr/>
            <p:nvPr/>
          </p:nvSpPr>
          <p:spPr>
            <a:xfrm>
              <a:off x="27009526" y="22691477"/>
              <a:ext cx="14086713" cy="12262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our work</a:t>
              </a:r>
            </a:p>
            <a:p>
              <a:pPr algn="ctr">
                <a:lnSpc>
                  <a:spcPts val="4200"/>
                </a:lnSpc>
              </a:pPr>
              <a:r>
                <a:rPr lang="en-US" sz="5400">
                  <a:solidFill>
                    <a:schemeClr val="tx1"/>
                  </a:solidFill>
                </a:rPr>
                <a:t>←</a:t>
              </a:r>
              <a:r>
                <a:rPr lang="en-US" sz="4000">
                  <a:solidFill>
                    <a:schemeClr val="tx1"/>
                  </a:solidFill>
                </a:rPr>
                <a:t> OR </a:t>
              </a:r>
              <a:r>
                <a:rPr lang="en-US" sz="5400">
                  <a:solidFill>
                    <a:schemeClr val="tx1"/>
                  </a:solidFill>
                </a:rPr>
                <a:t>→</a:t>
              </a:r>
              <a:r>
                <a:rPr lang="en-US" sz="400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27" name="Google Shape;158;p18">
              <a:extLst>
                <a:ext uri="{FF2B5EF4-FFF2-40B4-BE49-F238E27FC236}">
                  <a16:creationId xmlns:a16="http://schemas.microsoft.com/office/drawing/2014/main" id="{F31C306B-9156-48BB-B4E0-2A9623145ABB}"/>
                </a:ext>
              </a:extLst>
            </p:cNvPr>
            <p:cNvSpPr/>
            <p:nvPr/>
          </p:nvSpPr>
          <p:spPr>
            <a:xfrm>
              <a:off x="36908440" y="22771646"/>
              <a:ext cx="3354172" cy="1191899"/>
            </a:xfrm>
            <a:prstGeom prst="frame">
              <a:avLst>
                <a:gd name="adj1" fmla="val 125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000" dirty="0"/>
                <a:t>Semantic Label</a:t>
              </a:r>
              <a:endParaRPr sz="3000" dirty="0"/>
            </a:p>
          </p:txBody>
        </p: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7373C6E-F0CA-42FE-96B4-2BE56F4F3BD6}"/>
                </a:ext>
              </a:extLst>
            </p:cNvPr>
            <p:cNvCxnSpPr>
              <a:cxnSpLocks/>
              <a:endCxn id="227" idx="1"/>
            </p:cNvCxnSpPr>
            <p:nvPr/>
          </p:nvCxnSpPr>
          <p:spPr>
            <a:xfrm>
              <a:off x="35530984" y="21834025"/>
              <a:ext cx="1377456" cy="1533570"/>
            </a:xfrm>
            <a:prstGeom prst="line">
              <a:avLst/>
            </a:prstGeom>
            <a:ln w="317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A7D8EFE-A28B-4718-8ED7-50F1086CD032}"/>
                </a:ext>
              </a:extLst>
            </p:cNvPr>
            <p:cNvCxnSpPr>
              <a:cxnSpLocks/>
              <a:stCxn id="238" idx="3"/>
            </p:cNvCxnSpPr>
            <p:nvPr/>
          </p:nvCxnSpPr>
          <p:spPr>
            <a:xfrm flipV="1">
              <a:off x="31241713" y="21894402"/>
              <a:ext cx="1390075" cy="1473324"/>
            </a:xfrm>
            <a:prstGeom prst="line">
              <a:avLst/>
            </a:prstGeom>
            <a:ln w="31750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Google Shape;158;p18">
              <a:extLst>
                <a:ext uri="{FF2B5EF4-FFF2-40B4-BE49-F238E27FC236}">
                  <a16:creationId xmlns:a16="http://schemas.microsoft.com/office/drawing/2014/main" id="{F8388592-98BE-4E49-8EBC-5D76F3CDD497}"/>
                </a:ext>
              </a:extLst>
            </p:cNvPr>
            <p:cNvSpPr/>
            <p:nvPr/>
          </p:nvSpPr>
          <p:spPr>
            <a:xfrm>
              <a:off x="27929269" y="22771777"/>
              <a:ext cx="3312444" cy="1191899"/>
            </a:xfrm>
            <a:prstGeom prst="frame">
              <a:avLst>
                <a:gd name="adj1" fmla="val 125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3000" dirty="0"/>
                <a:t>Semantic Label</a:t>
              </a:r>
              <a:endParaRPr sz="3000" dirty="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0840B6B-01FE-455E-8083-58A9FE75CC17}"/>
                </a:ext>
              </a:extLst>
            </p:cNvPr>
            <p:cNvSpPr/>
            <p:nvPr/>
          </p:nvSpPr>
          <p:spPr>
            <a:xfrm rot="16200000">
              <a:off x="26279914" y="21199817"/>
              <a:ext cx="2353398" cy="9294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4000" dirty="0">
                  <a:solidFill>
                    <a:schemeClr val="tx1"/>
                  </a:solidFill>
                </a:rPr>
                <a:t>MapNet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ADD03E8B-5847-4635-B6E4-02A63E61183C}"/>
                </a:ext>
              </a:extLst>
            </p:cNvPr>
            <p:cNvSpPr/>
            <p:nvPr/>
          </p:nvSpPr>
          <p:spPr>
            <a:xfrm>
              <a:off x="26986351" y="23958875"/>
              <a:ext cx="7055191" cy="6582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Dual-Input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BE370C0-2C1D-4339-8C7A-114EA2680BE8}"/>
                </a:ext>
              </a:extLst>
            </p:cNvPr>
            <p:cNvSpPr/>
            <p:nvPr/>
          </p:nvSpPr>
          <p:spPr>
            <a:xfrm>
              <a:off x="34038779" y="23958875"/>
              <a:ext cx="7034286" cy="65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Multitask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D1D01C-74E1-49A3-9F62-EA09DE54CA75}"/>
                  </a:ext>
                </a:extLst>
              </p:cNvPr>
              <p:cNvSpPr txBox="1"/>
              <p:nvPr/>
            </p:nvSpPr>
            <p:spPr>
              <a:xfrm>
                <a:off x="6757410" y="26161609"/>
                <a:ext cx="7011727" cy="876074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1">
                          <a:ea typeface="Cambria Math" panose="02040503050406030204" pitchFamily="18" charset="0"/>
                        </a:rPr>
                        <m:t>		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𝑡𝑟𝑎𝑛𝑠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𝑟𝑜𝑡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𝑡𝑟𝑎𝑛𝑠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𝑟𝑒𝑙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𝑟𝑜𝑡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b="0"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latin typeface="Helvetica Neue Light" panose="020B0604020202020204" charset="0"/>
                    <a:ea typeface="Cambria Math" panose="02040503050406030204" pitchFamily="18" charset="0"/>
                  </a:rPr>
                  <a:t>and</a:t>
                </a:r>
                <a:r>
                  <a:rPr lang="en-US" sz="2400" b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i="1"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latin typeface="Helvetica Neue Light" panose="020B0604020202020204" charset="0"/>
                    <a:ea typeface="Cambria Math" panose="02040503050406030204" pitchFamily="18" charset="0"/>
                  </a:rPr>
                  <a:t>are learnable weights</a:t>
                </a:r>
                <a:endParaRPr lang="en-US" sz="2400">
                  <a:latin typeface="Helvetica Neue Light" panose="020B060402020202020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D1D01C-74E1-49A3-9F62-EA09DE54C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410" y="26161609"/>
                <a:ext cx="7011727" cy="876074"/>
              </a:xfrm>
              <a:prstGeom prst="rect">
                <a:avLst/>
              </a:prstGeom>
              <a:blipFill>
                <a:blip r:embed="rId11"/>
                <a:stretch>
                  <a:fillRect b="-13605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3" name="Group 422">
            <a:extLst>
              <a:ext uri="{FF2B5EF4-FFF2-40B4-BE49-F238E27FC236}">
                <a16:creationId xmlns:a16="http://schemas.microsoft.com/office/drawing/2014/main" id="{69AEDBB9-F8B4-4E34-9AD1-A41AC229A7D4}"/>
              </a:ext>
            </a:extLst>
          </p:cNvPr>
          <p:cNvGrpSpPr>
            <a:grpSpLocks noChangeAspect="1"/>
          </p:cNvGrpSpPr>
          <p:nvPr/>
        </p:nvGrpSpPr>
        <p:grpSpPr>
          <a:xfrm>
            <a:off x="14737806" y="23001610"/>
            <a:ext cx="13332047" cy="2435840"/>
            <a:chOff x="2942759" y="11497652"/>
            <a:chExt cx="31644761" cy="5781676"/>
          </a:xfrm>
        </p:grpSpPr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C66A2F48-4ACF-4185-B89D-B7B4104AE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2759" y="11497653"/>
              <a:ext cx="10544175" cy="5781675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2B412CD4-9BE7-4925-895D-0A5A4FA24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-1" r="179"/>
            <a:stretch/>
          </p:blipFill>
          <p:spPr>
            <a:xfrm>
              <a:off x="13486934" y="11497652"/>
              <a:ext cx="10544175" cy="5781675"/>
            </a:xfrm>
            <a:prstGeom prst="rect">
              <a:avLst/>
            </a:prstGeom>
          </p:spPr>
        </p:pic>
        <p:pic>
          <p:nvPicPr>
            <p:cNvPr id="426" name="Picture 425">
              <a:extLst>
                <a:ext uri="{FF2B5EF4-FFF2-40B4-BE49-F238E27FC236}">
                  <a16:creationId xmlns:a16="http://schemas.microsoft.com/office/drawing/2014/main" id="{6681A4B3-3254-4A00-877F-5CC0649B1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90" r="1"/>
            <a:stretch/>
          </p:blipFill>
          <p:spPr>
            <a:xfrm>
              <a:off x="24025394" y="11497652"/>
              <a:ext cx="10562126" cy="5781675"/>
            </a:xfrm>
            <a:prstGeom prst="rect">
              <a:avLst/>
            </a:prstGeom>
          </p:spPr>
        </p:pic>
      </p:grpSp>
      <p:sp>
        <p:nvSpPr>
          <p:cNvPr id="428" name="Content Placeholder 5">
            <a:extLst>
              <a:ext uri="{FF2B5EF4-FFF2-40B4-BE49-F238E27FC236}">
                <a16:creationId xmlns:a16="http://schemas.microsoft.com/office/drawing/2014/main" id="{C7003D22-50AC-495E-881D-B2E4A8BD471A}"/>
              </a:ext>
            </a:extLst>
          </p:cNvPr>
          <p:cNvSpPr txBox="1">
            <a:spLocks/>
          </p:cNvSpPr>
          <p:nvPr/>
        </p:nvSpPr>
        <p:spPr>
          <a:xfrm>
            <a:off x="14325600" y="14113419"/>
            <a:ext cx="14154912" cy="67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60000" tIns="360000" rIns="360000" bIns="3600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Font typeface="Arial"/>
              <a:buNone/>
            </a:pPr>
            <a:r>
              <a:rPr lang="en-US" dirty="0"/>
              <a:t>Pose Graphs on Validation Set</a:t>
            </a:r>
          </a:p>
          <a:p>
            <a:pPr marL="50800" indent="0">
              <a:buFont typeface="Arial"/>
              <a:buNone/>
            </a:pPr>
            <a:r>
              <a:rPr lang="en-US" sz="3600" dirty="0"/>
              <a:t>                                                           Area of University of Freiburg</a:t>
            </a:r>
          </a:p>
          <a:p>
            <a:pPr algn="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3" name="Google Shape;113;p13">
            <a:extLst>
              <a:ext uri="{FF2B5EF4-FFF2-40B4-BE49-F238E27FC236}">
                <a16:creationId xmlns:a16="http://schemas.microsoft.com/office/drawing/2014/main" id="{E0601DB1-62E4-48B3-9D27-DECE66A2F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</a:blip>
          <a:srcRect l="8609" t="5704"/>
          <a:stretch/>
        </p:blipFill>
        <p:spPr>
          <a:xfrm>
            <a:off x="22280244" y="16034597"/>
            <a:ext cx="5609714" cy="44748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FEEEE0AB-A1EC-4F92-B507-BE18CA772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258854"/>
              </p:ext>
            </p:extLst>
          </p:nvPr>
        </p:nvGraphicFramePr>
        <p:xfrm>
          <a:off x="14922483" y="15215041"/>
          <a:ext cx="6995316" cy="5294446"/>
        </p:xfrm>
        <a:graphic>
          <a:graphicData uri="http://schemas.openxmlformats.org/drawingml/2006/table">
            <a:tbl>
              <a:tblPr firstRow="1" bandRow="1">
                <a:tableStyleId>{A2F3CB57-C5A7-4096-9BC0-6C06CA0B7A4D}</a:tableStyleId>
              </a:tblPr>
              <a:tblGrid>
                <a:gridCol w="3497658">
                  <a:extLst>
                    <a:ext uri="{9D8B030D-6E8A-4147-A177-3AD203B41FA5}">
                      <a16:colId xmlns:a16="http://schemas.microsoft.com/office/drawing/2014/main" val="2774776700"/>
                    </a:ext>
                  </a:extLst>
                </a:gridCol>
                <a:gridCol w="3497658">
                  <a:extLst>
                    <a:ext uri="{9D8B030D-6E8A-4147-A177-3AD203B41FA5}">
                      <a16:colId xmlns:a16="http://schemas.microsoft.com/office/drawing/2014/main" val="2345289026"/>
                    </a:ext>
                  </a:extLst>
                </a:gridCol>
              </a:tblGrid>
              <a:tr h="2647223">
                <a:tc>
                  <a:txBody>
                    <a:bodyPr/>
                    <a:lstStyle/>
                    <a:p>
                      <a:pPr algn="ctr"/>
                      <a:endParaRPr lang="en-US" sz="4000"/>
                    </a:p>
                    <a:p>
                      <a:pPr algn="ctr"/>
                      <a:r>
                        <a:rPr lang="en-US" sz="4000" err="1"/>
                        <a:t>PoseNet</a:t>
                      </a:r>
                      <a:endParaRPr lang="en-US" sz="40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  <a:p>
                      <a:pPr algn="ctr"/>
                      <a:r>
                        <a:rPr lang="en-US" sz="4000" dirty="0"/>
                        <a:t>MapNet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947768"/>
                  </a:ext>
                </a:extLst>
              </a:tr>
              <a:tr h="2647223"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  <a:p>
                      <a:pPr algn="ctr"/>
                      <a:r>
                        <a:rPr lang="en-US" sz="4000" dirty="0"/>
                        <a:t>Dual-Input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  <a:p>
                      <a:pPr algn="ctr"/>
                      <a:r>
                        <a:rPr lang="en-US" sz="4000" dirty="0"/>
                        <a:t>Multitask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33669"/>
                  </a:ext>
                </a:extLst>
              </a:tr>
            </a:tbl>
          </a:graphicData>
        </a:graphic>
      </p:graphicFrame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C4C0FEC-B692-4470-9B64-8E42422E2EF6}"/>
              </a:ext>
            </a:extLst>
          </p:cNvPr>
          <p:cNvGrpSpPr>
            <a:grpSpLocks noChangeAspect="1"/>
          </p:cNvGrpSpPr>
          <p:nvPr/>
        </p:nvGrpSpPr>
        <p:grpSpPr>
          <a:xfrm>
            <a:off x="14920220" y="15211284"/>
            <a:ext cx="6997579" cy="5307247"/>
            <a:chOff x="863135" y="20150559"/>
            <a:chExt cx="11662631" cy="8845411"/>
          </a:xfrm>
        </p:grpSpPr>
        <p:pic>
          <p:nvPicPr>
            <p:cNvPr id="230" name="Picture 2">
              <a:extLst>
                <a:ext uri="{FF2B5EF4-FFF2-40B4-BE49-F238E27FC236}">
                  <a16:creationId xmlns:a16="http://schemas.microsoft.com/office/drawing/2014/main" id="{7ECB2DB2-D819-4695-9E28-19F577610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000" b="94167" l="6094" r="92969">
                          <a14:foregroundMark x1="18906" y1="57500" x2="18906" y2="57500"/>
                          <a14:foregroundMark x1="6094" y1="29375" x2="6094" y2="29375"/>
                          <a14:foregroundMark x1="92813" y1="22083" x2="92813" y2="22083"/>
                          <a14:foregroundMark x1="14219" y1="40417" x2="14219" y2="40417"/>
                          <a14:foregroundMark x1="11563" y1="39583" x2="11563" y2="39583"/>
                          <a14:foregroundMark x1="9375" y1="38958" x2="9375" y2="38958"/>
                          <a14:foregroundMark x1="35313" y1="79583" x2="35313" y2="79583"/>
                          <a14:foregroundMark x1="55313" y1="94167" x2="55313" y2="94167"/>
                          <a14:foregroundMark x1="86719" y1="36875" x2="86719" y2="36875"/>
                          <a14:foregroundMark x1="87969" y1="35833" x2="87969" y2="35833"/>
                          <a14:foregroundMark x1="92344" y1="36042" x2="92344" y2="36042"/>
                          <a14:foregroundMark x1="86875" y1="5000" x2="86875" y2="5000"/>
                          <a14:foregroundMark x1="92969" y1="6042" x2="92969" y2="6042"/>
                        </a14:backgroundRemoval>
                      </a14:imgEffect>
                    </a14:imgLayer>
                  </a14:imgProps>
                </a:ext>
              </a:extLst>
            </a:blip>
            <a:srcRect l="-220" t="-63" r="235" b="237"/>
            <a:stretch/>
          </p:blipFill>
          <p:spPr>
            <a:xfrm>
              <a:off x="863135" y="20171895"/>
              <a:ext cx="5851383" cy="4381500"/>
            </a:xfrm>
            <a:prstGeom prst="rect">
              <a:avLst/>
            </a:prstGeom>
          </p:spPr>
        </p:pic>
        <p:pic>
          <p:nvPicPr>
            <p:cNvPr id="232" name="Picture 6">
              <a:extLst>
                <a:ext uri="{FF2B5EF4-FFF2-40B4-BE49-F238E27FC236}">
                  <a16:creationId xmlns:a16="http://schemas.microsoft.com/office/drawing/2014/main" id="{43C4272F-628C-4ED7-AB6D-A37D6DD48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375" b="91458" l="5000" r="94219">
                          <a14:foregroundMark x1="13750" y1="48750" x2="13750" y2="48750"/>
                          <a14:foregroundMark x1="6094" y1="27500" x2="6094" y2="27500"/>
                          <a14:foregroundMark x1="12812" y1="30208" x2="12812" y2="30208"/>
                          <a14:foregroundMark x1="13906" y1="32083" x2="13906" y2="32083"/>
                          <a14:foregroundMark x1="8281" y1="22083" x2="8281" y2="22083"/>
                          <a14:foregroundMark x1="5156" y1="33750" x2="5156" y2="33750"/>
                          <a14:foregroundMark x1="12031" y1="28125" x2="12031" y2="28125"/>
                          <a14:foregroundMark x1="12656" y1="32292" x2="12656" y2="32292"/>
                          <a14:foregroundMark x1="71563" y1="9375" x2="71563" y2="9375"/>
                          <a14:foregroundMark x1="94219" y1="19583" x2="94219" y2="19583"/>
                          <a14:foregroundMark x1="53438" y1="91458" x2="53438" y2="91458"/>
                          <a14:foregroundMark x1="61875" y1="79375" x2="61875" y2="79375"/>
                          <a14:foregroundMark x1="62031" y1="82708" x2="62031" y2="82708"/>
                        </a14:backgroundRemoval>
                      </a14:imgEffect>
                    </a14:imgLayer>
                  </a14:imgProps>
                </a:ext>
              </a:extLst>
            </a:blip>
            <a:srcRect l="-29" t="-5" r="43" b="179"/>
            <a:stretch/>
          </p:blipFill>
          <p:spPr>
            <a:xfrm>
              <a:off x="863136" y="24553395"/>
              <a:ext cx="5851383" cy="4381500"/>
            </a:xfrm>
            <a:prstGeom prst="rect">
              <a:avLst/>
            </a:prstGeom>
          </p:spPr>
        </p:pic>
        <p:pic>
          <p:nvPicPr>
            <p:cNvPr id="233" name="Picture 4">
              <a:extLst>
                <a:ext uri="{FF2B5EF4-FFF2-40B4-BE49-F238E27FC236}">
                  <a16:creationId xmlns:a16="http://schemas.microsoft.com/office/drawing/2014/main" id="{89BAFADB-F8CE-45F5-AF96-97D9981FE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8125" b="95000" l="5000" r="94063">
                          <a14:foregroundMark x1="26719" y1="17292" x2="26719" y2="17292"/>
                          <a14:foregroundMark x1="6094" y1="31250" x2="6094" y2="31250"/>
                          <a14:foregroundMark x1="5000" y1="37292" x2="5000" y2="37292"/>
                          <a14:foregroundMark x1="71250" y1="8333" x2="71250" y2="8333"/>
                          <a14:foregroundMark x1="94063" y1="16458" x2="94063" y2="16458"/>
                          <a14:foregroundMark x1="86563" y1="35000" x2="86563" y2="35000"/>
                          <a14:foregroundMark x1="56875" y1="95000" x2="56875" y2="95000"/>
                          <a14:foregroundMark x1="61719" y1="94583" x2="61719" y2="94583"/>
                          <a14:foregroundMark x1="11563" y1="29167" x2="11563" y2="29167"/>
                        </a14:backgroundRemoval>
                      </a14:imgEffect>
                    </a14:imgLayer>
                  </a14:imgProps>
                </a:ext>
              </a:extLst>
            </a:blip>
            <a:srcRect l="-262" t="98" r="276" b="76"/>
            <a:stretch/>
          </p:blipFill>
          <p:spPr>
            <a:xfrm>
              <a:off x="6674384" y="20150559"/>
              <a:ext cx="5851382" cy="4381500"/>
            </a:xfrm>
            <a:prstGeom prst="rect">
              <a:avLst/>
            </a:prstGeom>
          </p:spPr>
        </p:pic>
        <p:pic>
          <p:nvPicPr>
            <p:cNvPr id="234" name="Picture 6">
              <a:extLst>
                <a:ext uri="{FF2B5EF4-FFF2-40B4-BE49-F238E27FC236}">
                  <a16:creationId xmlns:a16="http://schemas.microsoft.com/office/drawing/2014/main" id="{1A78CB1E-534C-4FC6-B480-0FFE2BA53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792" b="92292" l="6719" r="94375">
                          <a14:foregroundMark x1="21406" y1="59583" x2="21406" y2="59583"/>
                          <a14:foregroundMark x1="53281" y1="11875" x2="53281" y2="11875"/>
                          <a14:foregroundMark x1="6719" y1="33958" x2="6719" y2="33958"/>
                          <a14:foregroundMark x1="81875" y1="53125" x2="81875" y2="53125"/>
                          <a14:foregroundMark x1="94531" y1="23542" x2="94531" y2="23542"/>
                          <a14:foregroundMark x1="71563" y1="60417" x2="71563" y2="60417"/>
                          <a14:foregroundMark x1="59844" y1="92292" x2="59844" y2="92292"/>
                          <a14:foregroundMark x1="52969" y1="86875" x2="52969" y2="86875"/>
                        </a14:backgroundRemoval>
                      </a14:imgEffect>
                    </a14:imgLayer>
                  </a14:imgProps>
                </a:ext>
              </a:extLst>
            </a:blip>
            <a:srcRect l="-145" r="159" b="174"/>
            <a:stretch/>
          </p:blipFill>
          <p:spPr>
            <a:xfrm>
              <a:off x="6670612" y="24614469"/>
              <a:ext cx="5851383" cy="4381501"/>
            </a:xfrm>
            <a:prstGeom prst="rect">
              <a:avLst/>
            </a:prstGeom>
          </p:spPr>
        </p:pic>
      </p:grpSp>
      <p:sp>
        <p:nvSpPr>
          <p:cNvPr id="435" name="Content Placeholder 5">
            <a:extLst>
              <a:ext uri="{FF2B5EF4-FFF2-40B4-BE49-F238E27FC236}">
                <a16:creationId xmlns:a16="http://schemas.microsoft.com/office/drawing/2014/main" id="{E78561B3-0323-44DB-98EC-FB3F088A0507}"/>
              </a:ext>
            </a:extLst>
          </p:cNvPr>
          <p:cNvSpPr txBox="1">
            <a:spLocks/>
          </p:cNvSpPr>
          <p:nvPr/>
        </p:nvSpPr>
        <p:spPr>
          <a:xfrm>
            <a:off x="28809746" y="14527352"/>
            <a:ext cx="13685898" cy="806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360000" tIns="360000" rIns="360000" bIns="3600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4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None/>
            </a:pPr>
            <a:r>
              <a:rPr lang="en-US"/>
              <a:t>Activation Maps of Residual Blocks </a:t>
            </a:r>
            <a:r>
              <a:rPr lang="en-US" baseline="30000"/>
              <a:t>[4]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251943-4AE2-4B30-859F-CB7FEBA8DF7C}"/>
              </a:ext>
            </a:extLst>
          </p:cNvPr>
          <p:cNvGrpSpPr/>
          <p:nvPr/>
        </p:nvGrpSpPr>
        <p:grpSpPr>
          <a:xfrm>
            <a:off x="29166959" y="15807714"/>
            <a:ext cx="12932281" cy="6439491"/>
            <a:chOff x="29158313" y="21069081"/>
            <a:chExt cx="12932281" cy="5420660"/>
          </a:xfrm>
        </p:grpSpPr>
        <p:pic>
          <p:nvPicPr>
            <p:cNvPr id="82" name="Picture 82" descr="A picture containing sky, photo, outdoor, grass&#10;&#10;Description generated with very high confidence">
              <a:extLst>
                <a:ext uri="{FF2B5EF4-FFF2-40B4-BE49-F238E27FC236}">
                  <a16:creationId xmlns:a16="http://schemas.microsoft.com/office/drawing/2014/main" id="{19CFCFAE-0026-4847-9263-A2B428191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9158313" y="21074045"/>
              <a:ext cx="12932281" cy="5415696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F31E372-F483-4825-BCBC-52290184B1B1}"/>
                </a:ext>
              </a:extLst>
            </p:cNvPr>
            <p:cNvSpPr txBox="1"/>
            <p:nvPr/>
          </p:nvSpPr>
          <p:spPr>
            <a:xfrm>
              <a:off x="29810463" y="21069081"/>
              <a:ext cx="12280131" cy="646331"/>
            </a:xfrm>
            <a:prstGeom prst="rect">
              <a:avLst/>
            </a:prstGeom>
            <a:solidFill>
              <a:srgbClr val="959393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/>
                <a:t> Block 1              Block 2              Block 3              Block 4     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73957F2-C6DA-46E2-862A-27718660680C}"/>
                </a:ext>
              </a:extLst>
            </p:cNvPr>
            <p:cNvSpPr txBox="1"/>
            <p:nvPr/>
          </p:nvSpPr>
          <p:spPr>
            <a:xfrm rot="16200000">
              <a:off x="26776541" y="23452061"/>
              <a:ext cx="5415697" cy="652149"/>
            </a:xfrm>
            <a:prstGeom prst="rect">
              <a:avLst/>
            </a:prstGeom>
            <a:solidFill>
              <a:srgbClr val="959393">
                <a:alpha val="80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/>
                <a:t>   Both	      Map         Image</a:t>
              </a:r>
            </a:p>
          </p:txBody>
        </p:sp>
      </p:grpSp>
      <p:graphicFrame>
        <p:nvGraphicFramePr>
          <p:cNvPr id="436" name="Object 435">
            <a:extLst>
              <a:ext uri="{FF2B5EF4-FFF2-40B4-BE49-F238E27FC236}">
                <a16:creationId xmlns:a16="http://schemas.microsoft.com/office/drawing/2014/main" id="{04B6E97E-98CA-40B0-ACA4-EC0C48B506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698487"/>
              </p:ext>
            </p:extLst>
          </p:nvPr>
        </p:nvGraphicFramePr>
        <p:xfrm>
          <a:off x="15091929" y="25524422"/>
          <a:ext cx="12623800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25" imgW="3185089" imgH="373530" progId="Excel.Sheet.12">
                  <p:embed/>
                </p:oleObj>
              </mc:Choice>
              <mc:Fallback>
                <p:oleObj name="Worksheet" r:id="rId25" imgW="3185089" imgH="373530" progId="Excel.Sheet.12">
                  <p:embed/>
                  <p:pic>
                    <p:nvPicPr>
                      <p:cNvPr id="436" name="Object 435">
                        <a:extLst>
                          <a:ext uri="{FF2B5EF4-FFF2-40B4-BE49-F238E27FC236}">
                            <a16:creationId xmlns:a16="http://schemas.microsoft.com/office/drawing/2014/main" id="{04B6E97E-98CA-40B0-ACA4-EC0C48B50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091929" y="25524422"/>
                        <a:ext cx="12623800" cy="153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4" name="Group 453">
            <a:extLst>
              <a:ext uri="{FF2B5EF4-FFF2-40B4-BE49-F238E27FC236}">
                <a16:creationId xmlns:a16="http://schemas.microsoft.com/office/drawing/2014/main" id="{1A86241C-F413-4059-A441-6606A7E3A40A}"/>
              </a:ext>
            </a:extLst>
          </p:cNvPr>
          <p:cNvGrpSpPr/>
          <p:nvPr/>
        </p:nvGrpSpPr>
        <p:grpSpPr>
          <a:xfrm>
            <a:off x="515816" y="12542755"/>
            <a:ext cx="13297842" cy="9946389"/>
            <a:chOff x="515816" y="12542755"/>
            <a:chExt cx="13297842" cy="9946389"/>
          </a:xfrm>
        </p:grpSpPr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8FEC4DC3-A675-48FB-937E-2427C8020746}"/>
                </a:ext>
              </a:extLst>
            </p:cNvPr>
            <p:cNvSpPr/>
            <p:nvPr/>
          </p:nvSpPr>
          <p:spPr>
            <a:xfrm>
              <a:off x="515816" y="12542755"/>
              <a:ext cx="13297842" cy="308159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algn="ctr"/>
              <a:r>
                <a:rPr lang="en-US" sz="5200" dirty="0">
                  <a:solidFill>
                    <a:schemeClr val="tx1"/>
                  </a:solidFill>
                </a:rPr>
                <a:t>Multitask</a:t>
              </a:r>
            </a:p>
            <a:p>
              <a:pPr algn="ctr"/>
              <a:r>
                <a:rPr lang="en-US" sz="4000" dirty="0">
                  <a:solidFill>
                    <a:srgbClr val="000000"/>
                  </a:solidFill>
                </a:rPr>
                <a:t>Extension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7BEBCD16-632C-4619-9277-BF9877F2C6DD}"/>
                </a:ext>
              </a:extLst>
            </p:cNvPr>
            <p:cNvSpPr/>
            <p:nvPr/>
          </p:nvSpPr>
          <p:spPr>
            <a:xfrm>
              <a:off x="515816" y="18728737"/>
              <a:ext cx="13297842" cy="31752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r>
                <a:rPr lang="en-US" sz="5200" dirty="0">
                  <a:solidFill>
                    <a:schemeClr val="tx1"/>
                  </a:solidFill>
                </a:rPr>
                <a:t>Dual-Input</a:t>
              </a:r>
            </a:p>
            <a:p>
              <a:pPr lvl="0" algn="ctr"/>
              <a:r>
                <a:rPr lang="en-US" sz="4000" dirty="0">
                  <a:solidFill>
                    <a:srgbClr val="000000"/>
                  </a:solidFill>
                </a:rPr>
                <a:t>Extension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30B799AD-957C-4651-87C4-081EB436BD61}"/>
                </a:ext>
              </a:extLst>
            </p:cNvPr>
            <p:cNvSpPr/>
            <p:nvPr/>
          </p:nvSpPr>
          <p:spPr>
            <a:xfrm>
              <a:off x="515816" y="15621874"/>
              <a:ext cx="13297842" cy="3110595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algn="ctr"/>
              <a:r>
                <a:rPr lang="en-US" sz="5200" dirty="0">
                  <a:solidFill>
                    <a:schemeClr val="tx1"/>
                  </a:solidFill>
                </a:rPr>
                <a:t>MapNet </a:t>
              </a:r>
              <a:r>
                <a:rPr lang="en-US" sz="5200" baseline="30000" dirty="0">
                  <a:solidFill>
                    <a:schemeClr val="tx1"/>
                  </a:solidFill>
                </a:rPr>
                <a:t>[1]</a:t>
              </a:r>
              <a:endParaRPr lang="en-US" sz="5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Baseline</a:t>
              </a: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65F97BAD-5C78-4CB8-835C-524F79E83890}"/>
                </a:ext>
              </a:extLst>
            </p:cNvPr>
            <p:cNvSpPr/>
            <p:nvPr/>
          </p:nvSpPr>
          <p:spPr>
            <a:xfrm>
              <a:off x="2693353" y="15621000"/>
              <a:ext cx="5903385" cy="68681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Pretrained Resnets-34</a:t>
              </a:r>
            </a:p>
          </p:txBody>
        </p: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692B6C24-0AA3-4A76-945A-425805A826B7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16" y="12696336"/>
              <a:ext cx="7277505" cy="9719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F9931E1C-D7C8-4729-9139-47C19BDB3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6727" y="12842450"/>
              <a:ext cx="5423997" cy="0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79EDBA6E-E7F1-46CE-8D0B-8C5FD8FE2A2C}"/>
                </a:ext>
              </a:extLst>
            </p:cNvPr>
            <p:cNvCxnSpPr>
              <a:cxnSpLocks/>
            </p:cNvCxnSpPr>
            <p:nvPr/>
          </p:nvCxnSpPr>
          <p:spPr>
            <a:xfrm>
              <a:off x="5595901" y="12992140"/>
              <a:ext cx="3583067" cy="6096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0DF9FD7D-9D92-4B74-9D74-589BF11FFD93}"/>
                </a:ext>
              </a:extLst>
            </p:cNvPr>
            <p:cNvSpPr/>
            <p:nvPr/>
          </p:nvSpPr>
          <p:spPr>
            <a:xfrm>
              <a:off x="8545760" y="13091901"/>
              <a:ext cx="507600" cy="23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 err="1"/>
                <a:t>Upconvolution</a:t>
              </a:r>
              <a:endParaRPr lang="en-US" sz="2600" dirty="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C7D25FFA-CBC2-4729-B7F7-7F23F07441F9}"/>
                </a:ext>
              </a:extLst>
            </p:cNvPr>
            <p:cNvSpPr/>
            <p:nvPr/>
          </p:nvSpPr>
          <p:spPr>
            <a:xfrm>
              <a:off x="9462853" y="12950501"/>
              <a:ext cx="507600" cy="248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 err="1"/>
                <a:t>Upconvolution</a:t>
              </a:r>
              <a:endParaRPr lang="en-US" sz="2600" dirty="0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9173D122-EF65-4D60-A0B4-EA9ECF038322}"/>
                </a:ext>
              </a:extLst>
            </p:cNvPr>
            <p:cNvSpPr/>
            <p:nvPr/>
          </p:nvSpPr>
          <p:spPr>
            <a:xfrm>
              <a:off x="10397299" y="12803979"/>
              <a:ext cx="507600" cy="262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 err="1"/>
                <a:t>Upconvolution</a:t>
              </a:r>
              <a:endParaRPr lang="en-US" sz="2600" dirty="0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E9FDB1E1-33BF-4B2F-83FB-6C25CAA48067}"/>
                </a:ext>
              </a:extLst>
            </p:cNvPr>
            <p:cNvSpPr/>
            <p:nvPr/>
          </p:nvSpPr>
          <p:spPr>
            <a:xfrm>
              <a:off x="11322076" y="12641913"/>
              <a:ext cx="507600" cy="27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 err="1"/>
                <a:t>Upconvolution</a:t>
              </a:r>
              <a:endParaRPr lang="en-US" sz="2600" dirty="0"/>
            </a:p>
          </p:txBody>
        </p: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9B43ADF7-3354-41C6-BDDD-8468D591A6B3}"/>
                </a:ext>
              </a:extLst>
            </p:cNvPr>
            <p:cNvCxnSpPr>
              <a:cxnSpLocks/>
            </p:cNvCxnSpPr>
            <p:nvPr/>
          </p:nvCxnSpPr>
          <p:spPr>
            <a:xfrm>
              <a:off x="11824944" y="14500569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E583812B-D384-417F-834F-DF481C7C89DB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752" y="14500569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>
              <a:extLst>
                <a:ext uri="{FF2B5EF4-FFF2-40B4-BE49-F238E27FC236}">
                  <a16:creationId xmlns:a16="http://schemas.microsoft.com/office/drawing/2014/main" id="{26CF0817-49EA-4E5A-9C58-4CCD89BD1B74}"/>
                </a:ext>
              </a:extLst>
            </p:cNvPr>
            <p:cNvCxnSpPr>
              <a:cxnSpLocks/>
            </p:cNvCxnSpPr>
            <p:nvPr/>
          </p:nvCxnSpPr>
          <p:spPr>
            <a:xfrm>
              <a:off x="9971816" y="14500569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906C6870-D630-432A-ADD7-9BB60A3E2963}"/>
                </a:ext>
              </a:extLst>
            </p:cNvPr>
            <p:cNvCxnSpPr>
              <a:cxnSpLocks/>
            </p:cNvCxnSpPr>
            <p:nvPr/>
          </p:nvCxnSpPr>
          <p:spPr>
            <a:xfrm>
              <a:off x="9048624" y="14476764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09F1A43F-FA0E-4A39-A15F-68F0598A100D}"/>
                </a:ext>
              </a:extLst>
            </p:cNvPr>
            <p:cNvCxnSpPr>
              <a:cxnSpLocks/>
            </p:cNvCxnSpPr>
            <p:nvPr/>
          </p:nvCxnSpPr>
          <p:spPr>
            <a:xfrm>
              <a:off x="9182906" y="12998236"/>
              <a:ext cx="0" cy="1478528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C0E192C7-20B6-49FF-823A-6B784EB92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3745" y="12856787"/>
              <a:ext cx="0" cy="1643782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11232A99-5A0C-439C-ADA7-C78C6D1B38BB}"/>
                </a:ext>
              </a:extLst>
            </p:cNvPr>
            <p:cNvCxnSpPr>
              <a:cxnSpLocks/>
            </p:cNvCxnSpPr>
            <p:nvPr/>
          </p:nvCxnSpPr>
          <p:spPr>
            <a:xfrm>
              <a:off x="11035721" y="12686175"/>
              <a:ext cx="0" cy="1832974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73C8BA05-88F0-4E02-9493-D6514ACC783C}"/>
                </a:ext>
              </a:extLst>
            </p:cNvPr>
            <p:cNvSpPr/>
            <p:nvPr/>
          </p:nvSpPr>
          <p:spPr>
            <a:xfrm>
              <a:off x="12244488" y="12641913"/>
              <a:ext cx="507600" cy="27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/>
                <a:t>Semantic Loss</a:t>
              </a: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C631D1BD-9450-441F-8A8D-6A69B0DC4300}"/>
                </a:ext>
              </a:extLst>
            </p:cNvPr>
            <p:cNvSpPr/>
            <p:nvPr/>
          </p:nvSpPr>
          <p:spPr>
            <a:xfrm>
              <a:off x="13172433" y="12641914"/>
              <a:ext cx="507600" cy="59613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/>
                <a:t>Weighting</a:t>
              </a:r>
            </a:p>
          </p:txBody>
        </p: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249EA44D-4881-42BD-8770-8E5EF78B5B3F}"/>
                </a:ext>
              </a:extLst>
            </p:cNvPr>
            <p:cNvCxnSpPr>
              <a:cxnSpLocks/>
            </p:cNvCxnSpPr>
            <p:nvPr/>
          </p:nvCxnSpPr>
          <p:spPr>
            <a:xfrm>
              <a:off x="12740513" y="14487150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9E7BF03C-4F3F-4A21-BEF7-B58F1262772B}"/>
                </a:ext>
              </a:extLst>
            </p:cNvPr>
            <p:cNvCxnSpPr>
              <a:cxnSpLocks/>
            </p:cNvCxnSpPr>
            <p:nvPr/>
          </p:nvCxnSpPr>
          <p:spPr>
            <a:xfrm>
              <a:off x="12744841" y="17213165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3485DB53-484B-4529-A3A4-88E3BF12BD40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26" y="17512672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0B1129BF-D7E5-432B-AFDB-8384F8660387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26" y="18047324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C9711DD1-0129-41C2-B761-8F1CDAFEB38D}"/>
                </a:ext>
              </a:extLst>
            </p:cNvPr>
            <p:cNvCxnSpPr>
              <a:cxnSpLocks/>
            </p:cNvCxnSpPr>
            <p:nvPr/>
          </p:nvCxnSpPr>
          <p:spPr>
            <a:xfrm>
              <a:off x="12748136" y="18363002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B66AFF3C-E4BE-452F-B088-5AE0A49F3222}"/>
                </a:ext>
              </a:extLst>
            </p:cNvPr>
            <p:cNvSpPr/>
            <p:nvPr/>
          </p:nvSpPr>
          <p:spPr>
            <a:xfrm>
              <a:off x="10392854" y="17217058"/>
              <a:ext cx="507600" cy="13901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/>
                <a:t>Dense</a:t>
              </a: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3AF52B33-A59A-4C5F-8C3F-676D0B66E4A5}"/>
                </a:ext>
              </a:extLst>
            </p:cNvPr>
            <p:cNvSpPr/>
            <p:nvPr/>
          </p:nvSpPr>
          <p:spPr>
            <a:xfrm>
              <a:off x="11322076" y="17217058"/>
              <a:ext cx="507600" cy="13901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/>
                <a:t>Dense</a:t>
              </a: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105499C6-B442-420E-BFB9-5B09673BD7BC}"/>
                </a:ext>
              </a:extLst>
            </p:cNvPr>
            <p:cNvSpPr/>
            <p:nvPr/>
          </p:nvSpPr>
          <p:spPr>
            <a:xfrm>
              <a:off x="5766181" y="16169833"/>
              <a:ext cx="507600" cy="244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/>
                <a:t>Residual Block</a:t>
              </a: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BCAFEE65-59C9-4E11-91BF-10D8D66B6AC3}"/>
                </a:ext>
              </a:extLst>
            </p:cNvPr>
            <p:cNvSpPr/>
            <p:nvPr/>
          </p:nvSpPr>
          <p:spPr>
            <a:xfrm>
              <a:off x="4832570" y="16019361"/>
              <a:ext cx="507600" cy="25985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/>
                <a:t>Residual Block</a:t>
              </a: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BD73D049-1C8A-45F7-A064-4EA7D278FB8D}"/>
                </a:ext>
              </a:extLst>
            </p:cNvPr>
            <p:cNvSpPr/>
            <p:nvPr/>
          </p:nvSpPr>
          <p:spPr>
            <a:xfrm>
              <a:off x="3899988" y="15912467"/>
              <a:ext cx="507600" cy="27053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/>
                <a:t>Residual Block</a:t>
              </a: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93D9115F-96E2-46EB-B595-6ACB467A8C3D}"/>
                </a:ext>
              </a:extLst>
            </p:cNvPr>
            <p:cNvSpPr/>
            <p:nvPr/>
          </p:nvSpPr>
          <p:spPr>
            <a:xfrm>
              <a:off x="2977795" y="15773864"/>
              <a:ext cx="507600" cy="28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/>
                <a:t>Input Block</a:t>
              </a: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DD97E6E2-D4EA-4601-939C-97D83D2A9C55}"/>
                </a:ext>
              </a:extLst>
            </p:cNvPr>
            <p:cNvSpPr/>
            <p:nvPr/>
          </p:nvSpPr>
          <p:spPr>
            <a:xfrm>
              <a:off x="6697143" y="16319974"/>
              <a:ext cx="507600" cy="2301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/>
                <a:t>Residual Block</a:t>
              </a: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E3C65BB3-1715-4C60-B470-E2AE3482BA57}"/>
                </a:ext>
              </a:extLst>
            </p:cNvPr>
            <p:cNvSpPr/>
            <p:nvPr/>
          </p:nvSpPr>
          <p:spPr>
            <a:xfrm>
              <a:off x="7628794" y="16485945"/>
              <a:ext cx="507600" cy="2131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/>
                <a:t>Average Pool</a:t>
              </a:r>
            </a:p>
          </p:txBody>
        </p: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8EF4E06D-A92B-4BF1-BA02-46166DB665A6}"/>
                </a:ext>
              </a:extLst>
            </p:cNvPr>
            <p:cNvCxnSpPr>
              <a:cxnSpLocks/>
            </p:cNvCxnSpPr>
            <p:nvPr/>
          </p:nvCxnSpPr>
          <p:spPr>
            <a:xfrm>
              <a:off x="7191467" y="17687265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C55FCEF4-2083-45F7-82A2-38B296F04056}"/>
                </a:ext>
              </a:extLst>
            </p:cNvPr>
            <p:cNvCxnSpPr>
              <a:cxnSpLocks/>
            </p:cNvCxnSpPr>
            <p:nvPr/>
          </p:nvCxnSpPr>
          <p:spPr>
            <a:xfrm>
              <a:off x="6261781" y="17687265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0CDD110D-A4A4-4953-B672-E805EEEDB4C2}"/>
                </a:ext>
              </a:extLst>
            </p:cNvPr>
            <p:cNvCxnSpPr>
              <a:cxnSpLocks/>
            </p:cNvCxnSpPr>
            <p:nvPr/>
          </p:nvCxnSpPr>
          <p:spPr>
            <a:xfrm>
              <a:off x="5325349" y="17687265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>
              <a:extLst>
                <a:ext uri="{FF2B5EF4-FFF2-40B4-BE49-F238E27FC236}">
                  <a16:creationId xmlns:a16="http://schemas.microsoft.com/office/drawing/2014/main" id="{6A835B4F-0550-4E33-8722-30D82CD8B5DC}"/>
                </a:ext>
              </a:extLst>
            </p:cNvPr>
            <p:cNvCxnSpPr>
              <a:cxnSpLocks/>
            </p:cNvCxnSpPr>
            <p:nvPr/>
          </p:nvCxnSpPr>
          <p:spPr>
            <a:xfrm>
              <a:off x="4395662" y="17663461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28943BC8-F471-45F2-AED0-4A637AC1084D}"/>
                </a:ext>
              </a:extLst>
            </p:cNvPr>
            <p:cNvCxnSpPr>
              <a:cxnSpLocks/>
            </p:cNvCxnSpPr>
            <p:nvPr/>
          </p:nvCxnSpPr>
          <p:spPr>
            <a:xfrm>
              <a:off x="3472763" y="17644903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Arrow Connector 492">
              <a:extLst>
                <a:ext uri="{FF2B5EF4-FFF2-40B4-BE49-F238E27FC236}">
                  <a16:creationId xmlns:a16="http://schemas.microsoft.com/office/drawing/2014/main" id="{ABF04C93-CD22-4670-9C1C-B974EB2E09C1}"/>
                </a:ext>
              </a:extLst>
            </p:cNvPr>
            <p:cNvCxnSpPr>
              <a:cxnSpLocks/>
            </p:cNvCxnSpPr>
            <p:nvPr/>
          </p:nvCxnSpPr>
          <p:spPr>
            <a:xfrm>
              <a:off x="2522329" y="17653739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CE5FC940-F017-40CA-89FA-A80C2F18F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0665" y="12706055"/>
              <a:ext cx="0" cy="4957405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D7273FB3-44DD-44B6-9C62-ADC74E2503CC}"/>
                </a:ext>
              </a:extLst>
            </p:cNvPr>
            <p:cNvCxnSpPr>
              <a:cxnSpLocks/>
            </p:cNvCxnSpPr>
            <p:nvPr/>
          </p:nvCxnSpPr>
          <p:spPr>
            <a:xfrm>
              <a:off x="4519582" y="15743325"/>
              <a:ext cx="0" cy="1920135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7EB17188-5E08-4D7E-9585-FA894893D43D}"/>
                </a:ext>
              </a:extLst>
            </p:cNvPr>
            <p:cNvCxnSpPr>
              <a:cxnSpLocks/>
            </p:cNvCxnSpPr>
            <p:nvPr/>
          </p:nvCxnSpPr>
          <p:spPr>
            <a:xfrm>
              <a:off x="4696727" y="12847377"/>
              <a:ext cx="0" cy="4797526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EF58F209-942C-4443-B6BA-95B7235E8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8759" y="15878808"/>
              <a:ext cx="10332" cy="1784653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9FD5B7F9-9DB0-47CE-B8A6-1E0F7E7088F8}"/>
                </a:ext>
              </a:extLst>
            </p:cNvPr>
            <p:cNvCxnSpPr>
              <a:cxnSpLocks/>
            </p:cNvCxnSpPr>
            <p:nvPr/>
          </p:nvCxnSpPr>
          <p:spPr>
            <a:xfrm>
              <a:off x="5595901" y="12998236"/>
              <a:ext cx="0" cy="4734020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AEE9C4A5-36F8-478F-AEE4-5375E4701439}"/>
                </a:ext>
              </a:extLst>
            </p:cNvPr>
            <p:cNvCxnSpPr>
              <a:cxnSpLocks/>
            </p:cNvCxnSpPr>
            <p:nvPr/>
          </p:nvCxnSpPr>
          <p:spPr>
            <a:xfrm>
              <a:off x="6399726" y="15996692"/>
              <a:ext cx="1" cy="1706914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C2CF9CC0-E3CA-4CE0-A3A2-BDA55B309C25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87" y="16157420"/>
              <a:ext cx="3928" cy="1529845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82E5D8A0-1D8B-418B-B0D5-D984B53602E6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17" y="15763442"/>
              <a:ext cx="791143" cy="0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A3500A65-BFB4-4125-A5C0-DDA6D29C2F86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56" y="15880265"/>
              <a:ext cx="791143" cy="0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5428B3DB-F819-414F-81F2-8AFBECAC6072}"/>
                </a:ext>
              </a:extLst>
            </p:cNvPr>
            <p:cNvCxnSpPr>
              <a:cxnSpLocks/>
            </p:cNvCxnSpPr>
            <p:nvPr/>
          </p:nvCxnSpPr>
          <p:spPr>
            <a:xfrm>
              <a:off x="5624410" y="16029145"/>
              <a:ext cx="791143" cy="0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B4C24F3B-CFDF-46DE-9EAD-22F93754028A}"/>
                </a:ext>
              </a:extLst>
            </p:cNvPr>
            <p:cNvCxnSpPr>
              <a:cxnSpLocks/>
            </p:cNvCxnSpPr>
            <p:nvPr/>
          </p:nvCxnSpPr>
          <p:spPr>
            <a:xfrm>
              <a:off x="6547085" y="16177740"/>
              <a:ext cx="791143" cy="0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id="{324BB916-C714-441C-93F8-42DAAE271480}"/>
                </a:ext>
              </a:extLst>
            </p:cNvPr>
            <p:cNvCxnSpPr>
              <a:cxnSpLocks/>
            </p:cNvCxnSpPr>
            <p:nvPr/>
          </p:nvCxnSpPr>
          <p:spPr>
            <a:xfrm>
              <a:off x="8137253" y="17666006"/>
              <a:ext cx="2268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Arrow Connector 505">
              <a:extLst>
                <a:ext uri="{FF2B5EF4-FFF2-40B4-BE49-F238E27FC236}">
                  <a16:creationId xmlns:a16="http://schemas.microsoft.com/office/drawing/2014/main" id="{7BBEB058-C51A-4C5F-BF0D-10F389C8E5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92677" y="17937643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57C674A6-F73C-44F3-8612-AEC5D9A4BEC0}"/>
                </a:ext>
              </a:extLst>
            </p:cNvPr>
            <p:cNvCxnSpPr>
              <a:cxnSpLocks/>
            </p:cNvCxnSpPr>
            <p:nvPr/>
          </p:nvCxnSpPr>
          <p:spPr>
            <a:xfrm>
              <a:off x="8338686" y="18213587"/>
              <a:ext cx="0" cy="2637723"/>
            </a:xfrm>
            <a:prstGeom prst="line">
              <a:avLst/>
            </a:prstGeom>
            <a:ln w="57150">
              <a:solidFill>
                <a:srgbClr val="3F6E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id="{9D8A956A-1E85-4F05-906A-5E270D82473C}"/>
                </a:ext>
              </a:extLst>
            </p:cNvPr>
            <p:cNvCxnSpPr>
              <a:cxnSpLocks/>
            </p:cNvCxnSpPr>
            <p:nvPr/>
          </p:nvCxnSpPr>
          <p:spPr>
            <a:xfrm>
              <a:off x="8352393" y="18213587"/>
              <a:ext cx="205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C6FD4E46-CEA7-41E7-ABEE-B1AD95EBB964}"/>
                </a:ext>
              </a:extLst>
            </p:cNvPr>
            <p:cNvCxnSpPr>
              <a:cxnSpLocks/>
            </p:cNvCxnSpPr>
            <p:nvPr/>
          </p:nvCxnSpPr>
          <p:spPr>
            <a:xfrm>
              <a:off x="8114738" y="20836521"/>
              <a:ext cx="207459" cy="9484"/>
            </a:xfrm>
            <a:prstGeom prst="line">
              <a:avLst/>
            </a:prstGeom>
            <a:ln w="57150">
              <a:solidFill>
                <a:srgbClr val="3F6E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281EE906-2DC4-47CE-A1F6-35A8F29D6BFE}"/>
                </a:ext>
              </a:extLst>
            </p:cNvPr>
            <p:cNvSpPr/>
            <p:nvPr/>
          </p:nvSpPr>
          <p:spPr>
            <a:xfrm>
              <a:off x="5766181" y="19317537"/>
              <a:ext cx="507600" cy="244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/>
                <a:t>Residual Block</a:t>
              </a: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319F8D1D-C48C-4653-A3C3-601B6F688EB2}"/>
                </a:ext>
              </a:extLst>
            </p:cNvPr>
            <p:cNvSpPr/>
            <p:nvPr/>
          </p:nvSpPr>
          <p:spPr>
            <a:xfrm>
              <a:off x="4832570" y="19167065"/>
              <a:ext cx="507600" cy="25985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/>
                <a:t>Residual Block</a:t>
              </a: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4CF5E8CB-F4F2-46F3-B2AF-BBDBFA2B7BB7}"/>
                </a:ext>
              </a:extLst>
            </p:cNvPr>
            <p:cNvSpPr/>
            <p:nvPr/>
          </p:nvSpPr>
          <p:spPr>
            <a:xfrm>
              <a:off x="3899988" y="19060171"/>
              <a:ext cx="507600" cy="27053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/>
                <a:t>Residual Block</a:t>
              </a: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0D96B52F-3949-4CF0-B285-7A86E7BDB69B}"/>
                </a:ext>
              </a:extLst>
            </p:cNvPr>
            <p:cNvSpPr/>
            <p:nvPr/>
          </p:nvSpPr>
          <p:spPr>
            <a:xfrm>
              <a:off x="2982036" y="18921568"/>
              <a:ext cx="507600" cy="284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/>
                <a:t>Input Block</a:t>
              </a: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F4D1DA14-4C4F-4229-B34E-BF7A9E9598C7}"/>
                </a:ext>
              </a:extLst>
            </p:cNvPr>
            <p:cNvSpPr/>
            <p:nvPr/>
          </p:nvSpPr>
          <p:spPr>
            <a:xfrm>
              <a:off x="6697143" y="19467678"/>
              <a:ext cx="507600" cy="2301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/>
                <a:t>Residual Block</a:t>
              </a: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D92F9CDD-5553-4568-8995-F442FEA3662C}"/>
                </a:ext>
              </a:extLst>
            </p:cNvPr>
            <p:cNvSpPr/>
            <p:nvPr/>
          </p:nvSpPr>
          <p:spPr>
            <a:xfrm>
              <a:off x="7617674" y="19633649"/>
              <a:ext cx="507600" cy="2131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/>
                <a:t>Average Pool</a:t>
              </a:r>
            </a:p>
          </p:txBody>
        </p:sp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C1C0B96F-C9B6-480B-AB7D-3F0A7C3AFAD4}"/>
                </a:ext>
              </a:extLst>
            </p:cNvPr>
            <p:cNvCxnSpPr>
              <a:cxnSpLocks/>
            </p:cNvCxnSpPr>
            <p:nvPr/>
          </p:nvCxnSpPr>
          <p:spPr>
            <a:xfrm>
              <a:off x="7191467" y="20834969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F7B010FD-C1CA-4D0A-A0A2-4CA2CAD5930B}"/>
                </a:ext>
              </a:extLst>
            </p:cNvPr>
            <p:cNvCxnSpPr>
              <a:cxnSpLocks/>
            </p:cNvCxnSpPr>
            <p:nvPr/>
          </p:nvCxnSpPr>
          <p:spPr>
            <a:xfrm>
              <a:off x="6261780" y="20834969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Arrow Connector 517">
              <a:extLst>
                <a:ext uri="{FF2B5EF4-FFF2-40B4-BE49-F238E27FC236}">
                  <a16:creationId xmlns:a16="http://schemas.microsoft.com/office/drawing/2014/main" id="{05BB0FB5-B292-4FEE-AB2D-A2E6A0D2459F}"/>
                </a:ext>
              </a:extLst>
            </p:cNvPr>
            <p:cNvCxnSpPr>
              <a:cxnSpLocks/>
            </p:cNvCxnSpPr>
            <p:nvPr/>
          </p:nvCxnSpPr>
          <p:spPr>
            <a:xfrm>
              <a:off x="5325348" y="20834969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id="{70CDF6BC-89B2-4893-AA7B-B5687CB10F7B}"/>
                </a:ext>
              </a:extLst>
            </p:cNvPr>
            <p:cNvCxnSpPr>
              <a:cxnSpLocks/>
            </p:cNvCxnSpPr>
            <p:nvPr/>
          </p:nvCxnSpPr>
          <p:spPr>
            <a:xfrm>
              <a:off x="4395662" y="20811165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Arrow Connector 519">
              <a:extLst>
                <a:ext uri="{FF2B5EF4-FFF2-40B4-BE49-F238E27FC236}">
                  <a16:creationId xmlns:a16="http://schemas.microsoft.com/office/drawing/2014/main" id="{61FA2E4A-D884-42A4-870B-82ADFD9297F7}"/>
                </a:ext>
              </a:extLst>
            </p:cNvPr>
            <p:cNvCxnSpPr>
              <a:cxnSpLocks/>
            </p:cNvCxnSpPr>
            <p:nvPr/>
          </p:nvCxnSpPr>
          <p:spPr>
            <a:xfrm>
              <a:off x="3472762" y="20792607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id="{2D334B6A-6B92-428A-AB45-F7D3482E9342}"/>
                </a:ext>
              </a:extLst>
            </p:cNvPr>
            <p:cNvCxnSpPr>
              <a:cxnSpLocks/>
            </p:cNvCxnSpPr>
            <p:nvPr/>
          </p:nvCxnSpPr>
          <p:spPr>
            <a:xfrm>
              <a:off x="2511210" y="20801443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680C87B4-C7CF-4B7C-98A3-2F47DAB85574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16" y="18911146"/>
              <a:ext cx="0" cy="1890297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E7471E3B-67AE-43EB-85B0-A8049FAA19D1}"/>
                </a:ext>
              </a:extLst>
            </p:cNvPr>
            <p:cNvCxnSpPr>
              <a:cxnSpLocks/>
            </p:cNvCxnSpPr>
            <p:nvPr/>
          </p:nvCxnSpPr>
          <p:spPr>
            <a:xfrm>
              <a:off x="4526101" y="18911146"/>
              <a:ext cx="0" cy="1900018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02408917-D01E-4BED-B242-A6A33EF9D43E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55" y="19060171"/>
              <a:ext cx="0" cy="1732436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A865461E-5E81-4338-BEF3-EC67B72E8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8759" y="19026512"/>
              <a:ext cx="25204" cy="1784653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02F287FE-E79B-4176-BD74-27D3745666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4144" y="19167065"/>
              <a:ext cx="901" cy="1667904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C2B47452-03F5-4D3E-9554-3C0302D4D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9726" y="19167065"/>
              <a:ext cx="1" cy="1684245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F6A36C09-9AF0-4193-B3FC-FC958AADCE24}"/>
                </a:ext>
              </a:extLst>
            </p:cNvPr>
            <p:cNvCxnSpPr>
              <a:cxnSpLocks/>
            </p:cNvCxnSpPr>
            <p:nvPr/>
          </p:nvCxnSpPr>
          <p:spPr>
            <a:xfrm>
              <a:off x="6567404" y="19305124"/>
              <a:ext cx="0" cy="1529845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9549E1C9-1F0A-4D73-9607-9A79362678AD}"/>
                </a:ext>
              </a:extLst>
            </p:cNvPr>
            <p:cNvCxnSpPr>
              <a:cxnSpLocks/>
            </p:cNvCxnSpPr>
            <p:nvPr/>
          </p:nvCxnSpPr>
          <p:spPr>
            <a:xfrm>
              <a:off x="7322987" y="19305124"/>
              <a:ext cx="3928" cy="1529845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91E39857-831E-4967-8850-346AEE6ADC21}"/>
                </a:ext>
              </a:extLst>
            </p:cNvPr>
            <p:cNvCxnSpPr>
              <a:cxnSpLocks/>
            </p:cNvCxnSpPr>
            <p:nvPr/>
          </p:nvCxnSpPr>
          <p:spPr>
            <a:xfrm>
              <a:off x="3758216" y="18911146"/>
              <a:ext cx="791143" cy="0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68723598-FF06-4509-9F2F-79AD0BF72B4F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55" y="19027969"/>
              <a:ext cx="791143" cy="0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01812EB3-7931-423E-80B1-D616FE354EF9}"/>
                </a:ext>
              </a:extLst>
            </p:cNvPr>
            <p:cNvCxnSpPr>
              <a:cxnSpLocks/>
            </p:cNvCxnSpPr>
            <p:nvPr/>
          </p:nvCxnSpPr>
          <p:spPr>
            <a:xfrm>
              <a:off x="5624409" y="19176849"/>
              <a:ext cx="791143" cy="0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922F8B8A-268C-4AF5-B112-8A9EA7D7ACD5}"/>
                </a:ext>
              </a:extLst>
            </p:cNvPr>
            <p:cNvCxnSpPr>
              <a:cxnSpLocks/>
            </p:cNvCxnSpPr>
            <p:nvPr/>
          </p:nvCxnSpPr>
          <p:spPr>
            <a:xfrm>
              <a:off x="6547084" y="19325444"/>
              <a:ext cx="791143" cy="0"/>
            </a:xfrm>
            <a:prstGeom prst="line">
              <a:avLst/>
            </a:prstGeom>
            <a:ln w="57150">
              <a:solidFill>
                <a:srgbClr val="3F6EC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44A17B16-EA2E-4138-B7C6-F58E100F603A}"/>
                </a:ext>
              </a:extLst>
            </p:cNvPr>
            <p:cNvCxnSpPr>
              <a:cxnSpLocks/>
            </p:cNvCxnSpPr>
            <p:nvPr/>
          </p:nvCxnSpPr>
          <p:spPr>
            <a:xfrm>
              <a:off x="11815868" y="17516564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0A7FBF7A-B10A-4BAE-88EB-E3A3EB279AAB}"/>
                </a:ext>
              </a:extLst>
            </p:cNvPr>
            <p:cNvSpPr/>
            <p:nvPr/>
          </p:nvSpPr>
          <p:spPr>
            <a:xfrm>
              <a:off x="2011022" y="15770928"/>
              <a:ext cx="507600" cy="27772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/>
                <a:t>RGB Image</a:t>
              </a: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EA41A5A5-46A9-412B-A212-79A32F3B0513}"/>
                </a:ext>
              </a:extLst>
            </p:cNvPr>
            <p:cNvSpPr/>
            <p:nvPr/>
          </p:nvSpPr>
          <p:spPr>
            <a:xfrm>
              <a:off x="2008756" y="18921568"/>
              <a:ext cx="507600" cy="28358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/>
                <a:t>Semantic Image</a:t>
              </a: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989B049C-D23A-4390-88E3-475E4A6E7260}"/>
                </a:ext>
              </a:extLst>
            </p:cNvPr>
            <p:cNvSpPr/>
            <p:nvPr/>
          </p:nvSpPr>
          <p:spPr>
            <a:xfrm>
              <a:off x="12232913" y="16483777"/>
              <a:ext cx="507600" cy="21319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/>
                <a:t>Pose Loss</a:t>
              </a:r>
            </a:p>
          </p:txBody>
        </p:sp>
        <p:cxnSp>
          <p:nvCxnSpPr>
            <p:cNvPr id="538" name="Straight Arrow Connector 537">
              <a:extLst>
                <a:ext uri="{FF2B5EF4-FFF2-40B4-BE49-F238E27FC236}">
                  <a16:creationId xmlns:a16="http://schemas.microsoft.com/office/drawing/2014/main" id="{405E85AC-AA67-4BA1-B10A-D379CF581C38}"/>
                </a:ext>
              </a:extLst>
            </p:cNvPr>
            <p:cNvCxnSpPr>
              <a:cxnSpLocks/>
            </p:cNvCxnSpPr>
            <p:nvPr/>
          </p:nvCxnSpPr>
          <p:spPr>
            <a:xfrm>
              <a:off x="11815868" y="18366894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1AD4FE46-8EB5-4559-8B5F-C306A51E9E91}"/>
                </a:ext>
              </a:extLst>
            </p:cNvPr>
            <p:cNvCxnSpPr>
              <a:cxnSpLocks/>
            </p:cNvCxnSpPr>
            <p:nvPr/>
          </p:nvCxnSpPr>
          <p:spPr>
            <a:xfrm>
              <a:off x="7494723" y="14464754"/>
              <a:ext cx="0" cy="3198706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1707B86C-A4CF-4023-A46A-E6CAE2B5FA07}"/>
                </a:ext>
              </a:extLst>
            </p:cNvPr>
            <p:cNvSpPr/>
            <p:nvPr/>
          </p:nvSpPr>
          <p:spPr>
            <a:xfrm>
              <a:off x="7627889" y="13234825"/>
              <a:ext cx="507600" cy="219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2600" dirty="0" err="1"/>
                <a:t>Upconvolution</a:t>
              </a:r>
              <a:endParaRPr lang="en-US" sz="2600" dirty="0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16B045B-4BA6-4B02-BE2D-F600E7384B50}"/>
                </a:ext>
              </a:extLst>
            </p:cNvPr>
            <p:cNvCxnSpPr>
              <a:cxnSpLocks/>
            </p:cNvCxnSpPr>
            <p:nvPr/>
          </p:nvCxnSpPr>
          <p:spPr>
            <a:xfrm>
              <a:off x="6547084" y="13121784"/>
              <a:ext cx="0" cy="4610472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id="{96335C42-A3F4-4494-924C-7F26D588D597}"/>
                </a:ext>
              </a:extLst>
            </p:cNvPr>
            <p:cNvCxnSpPr>
              <a:cxnSpLocks/>
            </p:cNvCxnSpPr>
            <p:nvPr/>
          </p:nvCxnSpPr>
          <p:spPr>
            <a:xfrm>
              <a:off x="8136394" y="14487150"/>
              <a:ext cx="4320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>
              <a:extLst>
                <a:ext uri="{FF2B5EF4-FFF2-40B4-BE49-F238E27FC236}">
                  <a16:creationId xmlns:a16="http://schemas.microsoft.com/office/drawing/2014/main" id="{F6667FAE-BA93-45E4-A643-6A7014205C16}"/>
                </a:ext>
              </a:extLst>
            </p:cNvPr>
            <p:cNvCxnSpPr>
              <a:cxnSpLocks/>
            </p:cNvCxnSpPr>
            <p:nvPr/>
          </p:nvCxnSpPr>
          <p:spPr>
            <a:xfrm>
              <a:off x="7494723" y="14500569"/>
              <a:ext cx="16197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1DC7E645-4D68-4196-A1FC-27A41BE1770F}"/>
                </a:ext>
              </a:extLst>
            </p:cNvPr>
            <p:cNvCxnSpPr>
              <a:cxnSpLocks/>
            </p:cNvCxnSpPr>
            <p:nvPr/>
          </p:nvCxnSpPr>
          <p:spPr>
            <a:xfrm>
              <a:off x="8278666" y="13131944"/>
              <a:ext cx="0" cy="1352379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83FD48F3-DB4E-443A-BAE9-6A626550517A}"/>
                </a:ext>
              </a:extLst>
            </p:cNvPr>
            <p:cNvCxnSpPr>
              <a:cxnSpLocks/>
            </p:cNvCxnSpPr>
            <p:nvPr/>
          </p:nvCxnSpPr>
          <p:spPr>
            <a:xfrm>
              <a:off x="6567404" y="13131944"/>
              <a:ext cx="1711262" cy="0"/>
            </a:xfrm>
            <a:prstGeom prst="line">
              <a:avLst/>
            </a:prstGeom>
            <a:ln w="57150">
              <a:solidFill>
                <a:srgbClr val="3F6EC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5243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bg1"/>
        </a:solidFill>
        <a:ln>
          <a:noFill/>
        </a:ln>
      </a:spPr>
      <a:bodyPr spcFirstLastPara="1" wrap="square" lIns="360000" tIns="360000" rIns="360000" bIns="360000" anchor="t" anchorCtr="0"/>
      <a:lstStyle>
        <a:defPPr marL="50800" indent="0">
          <a:lnSpc>
            <a:spcPct val="200000"/>
          </a:lnSpc>
          <a:buFont typeface="Arial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Custom</PresentationFormat>
  <Paragraphs>127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Helvetica Neue</vt:lpstr>
      <vt:lpstr>Helvetica Neue Light</vt:lpstr>
      <vt:lpstr>Arial</vt:lpstr>
      <vt:lpstr>Cambria Math</vt:lpstr>
      <vt:lpstr>Calibri</vt:lpstr>
      <vt:lpstr>Office Theme</vt:lpstr>
      <vt:lpstr>Worksheet</vt:lpstr>
      <vt:lpstr>Absolute camera localization Advanced Deep Learning for Computer Vision Leonhard Feiner, Alexander Ziller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Absolute camera localization Leonhard Feiner, Alexander Ziller</dc:title>
  <dc:creator>Leonhard Feiner</dc:creator>
  <cp:lastModifiedBy>Leonhard Feiner</cp:lastModifiedBy>
  <cp:revision>2</cp:revision>
  <dcterms:modified xsi:type="dcterms:W3CDTF">2019-02-06T12:47:11Z</dcterms:modified>
</cp:coreProperties>
</file>